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  <p:sldMasterId id="2147483685" r:id="rId2"/>
    <p:sldMasterId id="2147483670" r:id="rId3"/>
  </p:sldMasterIdLst>
  <p:notesMasterIdLst>
    <p:notesMasterId r:id="rId21"/>
  </p:notesMasterIdLst>
  <p:handoutMasterIdLst>
    <p:handoutMasterId r:id="rId22"/>
  </p:handoutMasterIdLst>
  <p:sldIdLst>
    <p:sldId id="808" r:id="rId4"/>
    <p:sldId id="809" r:id="rId5"/>
    <p:sldId id="806" r:id="rId6"/>
    <p:sldId id="787" r:id="rId7"/>
    <p:sldId id="788" r:id="rId8"/>
    <p:sldId id="812" r:id="rId9"/>
    <p:sldId id="814" r:id="rId10"/>
    <p:sldId id="816" r:id="rId11"/>
    <p:sldId id="815" r:id="rId12"/>
    <p:sldId id="804" r:id="rId13"/>
    <p:sldId id="819" r:id="rId14"/>
    <p:sldId id="820" r:id="rId15"/>
    <p:sldId id="821" r:id="rId16"/>
    <p:sldId id="822" r:id="rId17"/>
    <p:sldId id="823" r:id="rId18"/>
    <p:sldId id="824" r:id="rId19"/>
    <p:sldId id="825" r:id="rId20"/>
  </p:sldIdLst>
  <p:sldSz cx="12192000" cy="6858000"/>
  <p:notesSz cx="7104063" cy="10234613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32" userDrawn="1">
          <p15:clr>
            <a:srgbClr val="A4A3A4"/>
          </p15:clr>
        </p15:guide>
        <p15:guide id="3" pos="7348" userDrawn="1">
          <p15:clr>
            <a:srgbClr val="A4A3A4"/>
          </p15:clr>
        </p15:guide>
        <p15:guide id="4" orient="horz" pos="4320" userDrawn="1">
          <p15:clr>
            <a:srgbClr val="A4A3A4"/>
          </p15:clr>
        </p15:guide>
        <p15:guide id="5" orient="horz" pos="300" userDrawn="1">
          <p15:clr>
            <a:srgbClr val="A4A3A4"/>
          </p15:clr>
        </p15:guide>
        <p15:guide id="9" pos="3840" userDrawn="1">
          <p15:clr>
            <a:srgbClr val="A4A3A4"/>
          </p15:clr>
        </p15:guide>
        <p15:guide id="11" orient="horz" pos="14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l Monte Pérez Ángel Luis" initials="dMPÁL" lastIdx="1" clrIdx="0">
    <p:extLst>
      <p:ext uri="{19B8F6BF-5375-455C-9EA6-DF929625EA0E}">
        <p15:presenceInfo xmlns:p15="http://schemas.microsoft.com/office/powerpoint/2012/main" userId="S::aldelmonte@mitma.es::ca0a6871-388b-4c79-a0c2-b02967794b0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  <a:srgbClr val="003300"/>
    <a:srgbClr val="336699"/>
    <a:srgbClr val="E6EDF6"/>
    <a:srgbClr val="E2EC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6D9F66E-5EB9-4882-86FB-DCBF35E3C3E4}" styleName="Estilo medio 4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5400" autoAdjust="0"/>
  </p:normalViewPr>
  <p:slideViewPr>
    <p:cSldViewPr showGuides="1">
      <p:cViewPr varScale="1">
        <p:scale>
          <a:sx n="111" d="100"/>
          <a:sy n="111" d="100"/>
        </p:scale>
        <p:origin x="480" y="84"/>
      </p:cViewPr>
      <p:guideLst>
        <p:guide pos="332"/>
        <p:guide pos="7348"/>
        <p:guide orient="horz" pos="4320"/>
        <p:guide orient="horz" pos="300"/>
        <p:guide pos="3840"/>
        <p:guide orient="horz" pos="14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6576"/>
    </p:cViewPr>
  </p:sorterViewPr>
  <p:notesViewPr>
    <p:cSldViewPr>
      <p:cViewPr varScale="1">
        <p:scale>
          <a:sx n="63" d="100"/>
          <a:sy n="63" d="100"/>
        </p:scale>
        <p:origin x="3235" y="5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D5BCE8-72EC-444C-B83A-C83304603BE5}" type="doc">
      <dgm:prSet loTypeId="urn:microsoft.com/office/officeart/2005/8/layout/hierarchy1" loCatId="hierarchy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CA11F232-4CB7-4C32-9C6E-8FDB673B0A37}">
      <dgm:prSet phldrT="[Texto]"/>
      <dgm:spPr/>
      <dgm:t>
        <a:bodyPr/>
        <a:lstStyle/>
        <a:p>
          <a:r>
            <a:rPr lang="es-ES_tradnl" dirty="0" smtClean="0"/>
            <a:t>COMPONENTE 2 NGEU</a:t>
          </a:r>
        </a:p>
        <a:p>
          <a:r>
            <a:rPr lang="es-ES_tradnl" dirty="0" smtClean="0"/>
            <a:t>PLAN DE </a:t>
          </a:r>
          <a:r>
            <a:rPr lang="es-ES_tradnl" b="1" dirty="0" smtClean="0">
              <a:solidFill>
                <a:schemeClr val="accent1">
                  <a:lumMod val="75000"/>
                </a:schemeClr>
              </a:solidFill>
            </a:rPr>
            <a:t>REHABILITACIÓN Y REGENERACIÓN URBANA</a:t>
          </a:r>
        </a:p>
      </dgm:t>
    </dgm:pt>
    <dgm:pt modelId="{18411C93-9ACF-45E6-B256-BCF10AFBD8AC}" type="parTrans" cxnId="{D3339C0C-B874-4E60-B6E0-41BD2F56F866}">
      <dgm:prSet/>
      <dgm:spPr/>
      <dgm:t>
        <a:bodyPr/>
        <a:lstStyle/>
        <a:p>
          <a:endParaRPr lang="es-ES"/>
        </a:p>
      </dgm:t>
    </dgm:pt>
    <dgm:pt modelId="{ABE517BE-F7FA-4641-8F96-84B302680B04}" type="sibTrans" cxnId="{D3339C0C-B874-4E60-B6E0-41BD2F56F866}">
      <dgm:prSet/>
      <dgm:spPr/>
      <dgm:t>
        <a:bodyPr/>
        <a:lstStyle/>
        <a:p>
          <a:endParaRPr lang="es-ES"/>
        </a:p>
      </dgm:t>
    </dgm:pt>
    <dgm:pt modelId="{6F5A66A8-E06E-4D78-8917-00F94EF86992}">
      <dgm:prSet phldrT="[Texto]"/>
      <dgm:spPr/>
      <dgm:t>
        <a:bodyPr/>
        <a:lstStyle/>
        <a:p>
          <a:r>
            <a:rPr lang="es-ES_tradnl" dirty="0" smtClean="0"/>
            <a:t>C02.I01</a:t>
          </a:r>
        </a:p>
        <a:p>
          <a:r>
            <a:rPr lang="es-ES_tradnl" dirty="0" smtClean="0"/>
            <a:t>Recuperación de entornos residenciales</a:t>
          </a:r>
          <a:endParaRPr lang="es-ES" dirty="0"/>
        </a:p>
      </dgm:t>
    </dgm:pt>
    <dgm:pt modelId="{2BEB7EA0-F39B-43B1-B9F6-29F7B7BEB880}" type="parTrans" cxnId="{2EF8AEB9-60D9-4F50-ABAC-CD58A62C11BF}">
      <dgm:prSet/>
      <dgm:spPr/>
      <dgm:t>
        <a:bodyPr/>
        <a:lstStyle/>
        <a:p>
          <a:endParaRPr lang="es-ES"/>
        </a:p>
      </dgm:t>
    </dgm:pt>
    <dgm:pt modelId="{1A48D2B0-BA3D-460B-8EDC-FBC7B3EE1032}" type="sibTrans" cxnId="{2EF8AEB9-60D9-4F50-ABAC-CD58A62C11BF}">
      <dgm:prSet/>
      <dgm:spPr/>
      <dgm:t>
        <a:bodyPr/>
        <a:lstStyle/>
        <a:p>
          <a:endParaRPr lang="es-ES"/>
        </a:p>
      </dgm:t>
    </dgm:pt>
    <dgm:pt modelId="{ACEACD47-1B4C-435A-9B08-BC58C92AFE3C}">
      <dgm:prSet phldrT="[Texto]"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s-ES_tradnl" dirty="0" smtClean="0"/>
            <a:t>1. Actuaciones de rehabilitación a nivel de </a:t>
          </a:r>
          <a:r>
            <a:rPr lang="es-ES_tradnl" b="1" dirty="0" smtClean="0">
              <a:solidFill>
                <a:schemeClr val="accent2">
                  <a:lumMod val="75000"/>
                </a:schemeClr>
              </a:solidFill>
            </a:rPr>
            <a:t>BARRIO</a:t>
          </a:r>
          <a:endParaRPr lang="es-ES" b="1" dirty="0">
            <a:solidFill>
              <a:schemeClr val="accent2">
                <a:lumMod val="75000"/>
              </a:schemeClr>
            </a:solidFill>
          </a:endParaRPr>
        </a:p>
      </dgm:t>
    </dgm:pt>
    <dgm:pt modelId="{E29940FD-4D84-474D-B495-99408FDF51A5}" type="parTrans" cxnId="{68964990-2A8F-412A-8DE6-C28AF79CE2ED}">
      <dgm:prSet/>
      <dgm:spPr/>
      <dgm:t>
        <a:bodyPr/>
        <a:lstStyle/>
        <a:p>
          <a:endParaRPr lang="es-ES"/>
        </a:p>
      </dgm:t>
    </dgm:pt>
    <dgm:pt modelId="{D0E776EF-9524-4B68-81CB-C138F36F74EC}" type="sibTrans" cxnId="{68964990-2A8F-412A-8DE6-C28AF79CE2ED}">
      <dgm:prSet/>
      <dgm:spPr/>
      <dgm:t>
        <a:bodyPr/>
        <a:lstStyle/>
        <a:p>
          <a:endParaRPr lang="es-ES"/>
        </a:p>
      </dgm:t>
    </dgm:pt>
    <dgm:pt modelId="{354F7837-74E7-415D-92DB-5A4E85262747}">
      <dgm:prSet phldrT="[Texto]"/>
      <dgm:spPr/>
      <dgm:t>
        <a:bodyPr/>
        <a:lstStyle/>
        <a:p>
          <a:r>
            <a:rPr lang="es-ES_tradnl" dirty="0" smtClean="0"/>
            <a:t>2. Apoyo a las </a:t>
          </a:r>
          <a:r>
            <a:rPr lang="es-ES_tradnl" b="1" dirty="0" smtClean="0">
              <a:solidFill>
                <a:schemeClr val="accent2">
                  <a:lumMod val="75000"/>
                </a:schemeClr>
              </a:solidFill>
            </a:rPr>
            <a:t>OFICINAS</a:t>
          </a:r>
          <a:r>
            <a:rPr lang="es-ES_tradnl" dirty="0" smtClean="0"/>
            <a:t> de rehabilitación</a:t>
          </a:r>
          <a:endParaRPr lang="es-ES" dirty="0"/>
        </a:p>
      </dgm:t>
    </dgm:pt>
    <dgm:pt modelId="{F8329179-0286-4249-A907-22B056FA48A2}" type="parTrans" cxnId="{92830DD8-44A2-416A-ACB0-385352C75BFE}">
      <dgm:prSet/>
      <dgm:spPr/>
      <dgm:t>
        <a:bodyPr/>
        <a:lstStyle/>
        <a:p>
          <a:endParaRPr lang="es-ES"/>
        </a:p>
      </dgm:t>
    </dgm:pt>
    <dgm:pt modelId="{A684223B-9925-4B78-9576-D851A36E9B9E}" type="sibTrans" cxnId="{92830DD8-44A2-416A-ACB0-385352C75BFE}">
      <dgm:prSet/>
      <dgm:spPr/>
      <dgm:t>
        <a:bodyPr/>
        <a:lstStyle/>
        <a:p>
          <a:endParaRPr lang="es-ES"/>
        </a:p>
      </dgm:t>
    </dgm:pt>
    <dgm:pt modelId="{5F1EB694-D2E3-455C-BC90-5345EEAD3747}">
      <dgm:prSet phldrT="[Texto]"/>
      <dgm:spPr/>
      <dgm:t>
        <a:bodyPr/>
        <a:lstStyle/>
        <a:p>
          <a:r>
            <a:rPr lang="es-ES_tradnl" dirty="0" smtClean="0"/>
            <a:t>C02.I02</a:t>
          </a:r>
        </a:p>
        <a:p>
          <a:r>
            <a:rPr lang="es-ES_tradnl" dirty="0" smtClean="0"/>
            <a:t>Construcción de vivienda de alquiler en edificios energéticamente eficientes</a:t>
          </a:r>
          <a:endParaRPr lang="es-ES" dirty="0"/>
        </a:p>
      </dgm:t>
    </dgm:pt>
    <dgm:pt modelId="{9B8EF79D-F3A5-4A33-8FF1-C98413DA377E}" type="parTrans" cxnId="{015E89E8-ECC4-42F9-BAD6-7A218C4B87EE}">
      <dgm:prSet/>
      <dgm:spPr/>
      <dgm:t>
        <a:bodyPr/>
        <a:lstStyle/>
        <a:p>
          <a:endParaRPr lang="es-ES"/>
        </a:p>
      </dgm:t>
    </dgm:pt>
    <dgm:pt modelId="{B161074B-6254-4A70-A51D-489BA6F25510}" type="sibTrans" cxnId="{015E89E8-ECC4-42F9-BAD6-7A218C4B87EE}">
      <dgm:prSet/>
      <dgm:spPr/>
      <dgm:t>
        <a:bodyPr/>
        <a:lstStyle/>
        <a:p>
          <a:endParaRPr lang="es-ES"/>
        </a:p>
      </dgm:t>
    </dgm:pt>
    <dgm:pt modelId="{91187F6F-7ACD-4FD4-919E-32CD0B10A1A7}">
      <dgm:prSet/>
      <dgm:spPr/>
      <dgm:t>
        <a:bodyPr/>
        <a:lstStyle/>
        <a:p>
          <a:r>
            <a:rPr lang="es-ES_tradnl" dirty="0" smtClean="0"/>
            <a:t>3. Actuaciones de rehabilitación en </a:t>
          </a:r>
          <a:r>
            <a:rPr lang="es-ES_tradnl" b="1" dirty="0" smtClean="0">
              <a:solidFill>
                <a:schemeClr val="accent2">
                  <a:lumMod val="75000"/>
                </a:schemeClr>
              </a:solidFill>
            </a:rPr>
            <a:t>EDIFICIOS</a:t>
          </a:r>
          <a:endParaRPr lang="es-ES" b="1" dirty="0">
            <a:solidFill>
              <a:schemeClr val="accent2">
                <a:lumMod val="75000"/>
              </a:schemeClr>
            </a:solidFill>
          </a:endParaRPr>
        </a:p>
      </dgm:t>
    </dgm:pt>
    <dgm:pt modelId="{9A54115F-731E-48EC-9526-ED01ED02F876}" type="parTrans" cxnId="{C667A636-9A33-473B-8301-63EF5496D176}">
      <dgm:prSet/>
      <dgm:spPr/>
      <dgm:t>
        <a:bodyPr/>
        <a:lstStyle/>
        <a:p>
          <a:endParaRPr lang="es-ES"/>
        </a:p>
      </dgm:t>
    </dgm:pt>
    <dgm:pt modelId="{80BA937A-32EA-4D73-A853-B8FAD9B12F2E}" type="sibTrans" cxnId="{C667A636-9A33-473B-8301-63EF5496D176}">
      <dgm:prSet/>
      <dgm:spPr/>
      <dgm:t>
        <a:bodyPr/>
        <a:lstStyle/>
        <a:p>
          <a:endParaRPr lang="es-ES"/>
        </a:p>
      </dgm:t>
    </dgm:pt>
    <dgm:pt modelId="{17C67A49-BA18-4C76-A4F2-082555FFE815}">
      <dgm:prSet/>
      <dgm:spPr/>
      <dgm:t>
        <a:bodyPr/>
        <a:lstStyle/>
        <a:p>
          <a:r>
            <a:rPr lang="es-ES_tradnl" dirty="0" smtClean="0"/>
            <a:t>4. Eficiencia energética en </a:t>
          </a:r>
          <a:r>
            <a:rPr lang="es-ES_tradnl" b="1" dirty="0" smtClean="0">
              <a:solidFill>
                <a:schemeClr val="accent2">
                  <a:lumMod val="75000"/>
                </a:schemeClr>
              </a:solidFill>
            </a:rPr>
            <a:t>VIVIENDAS</a:t>
          </a:r>
          <a:endParaRPr lang="es-ES" b="1" dirty="0">
            <a:solidFill>
              <a:schemeClr val="accent2">
                <a:lumMod val="75000"/>
              </a:schemeClr>
            </a:solidFill>
          </a:endParaRPr>
        </a:p>
      </dgm:t>
    </dgm:pt>
    <dgm:pt modelId="{46855BEE-66D9-4294-92FB-4AD673C1FF99}" type="parTrans" cxnId="{8F37E8BB-B9E9-448E-9411-F20F52B91AB5}">
      <dgm:prSet/>
      <dgm:spPr/>
      <dgm:t>
        <a:bodyPr/>
        <a:lstStyle/>
        <a:p>
          <a:endParaRPr lang="es-ES"/>
        </a:p>
      </dgm:t>
    </dgm:pt>
    <dgm:pt modelId="{CBAA9134-AEBC-49DC-8C58-2AEFA9AE0EE0}" type="sibTrans" cxnId="{8F37E8BB-B9E9-448E-9411-F20F52B91AB5}">
      <dgm:prSet/>
      <dgm:spPr/>
      <dgm:t>
        <a:bodyPr/>
        <a:lstStyle/>
        <a:p>
          <a:endParaRPr lang="es-ES"/>
        </a:p>
      </dgm:t>
    </dgm:pt>
    <dgm:pt modelId="{5F7A4431-23AE-4EBA-A702-2EC3CCA12F7A}">
      <dgm:prSet/>
      <dgm:spPr/>
      <dgm:t>
        <a:bodyPr/>
        <a:lstStyle/>
        <a:p>
          <a:r>
            <a:rPr lang="es-ES_tradnl" dirty="0" smtClean="0"/>
            <a:t>5. Elaboración  del </a:t>
          </a:r>
          <a:r>
            <a:rPr lang="es-ES_tradnl" b="1" dirty="0" smtClean="0">
              <a:solidFill>
                <a:schemeClr val="accent2">
                  <a:lumMod val="75000"/>
                </a:schemeClr>
              </a:solidFill>
            </a:rPr>
            <a:t>LIBRO DEL EDIFICIO Y PROYECTOS</a:t>
          </a:r>
          <a:r>
            <a:rPr lang="es-ES_tradnl" dirty="0" smtClean="0"/>
            <a:t> </a:t>
          </a:r>
          <a:endParaRPr lang="es-ES" dirty="0"/>
        </a:p>
      </dgm:t>
    </dgm:pt>
    <dgm:pt modelId="{9B654D61-46AE-44EE-80C0-B6FBB98B7A74}" type="parTrans" cxnId="{21BE9E86-EB43-4CAF-BBF8-AC4ED617BD9A}">
      <dgm:prSet/>
      <dgm:spPr/>
      <dgm:t>
        <a:bodyPr/>
        <a:lstStyle/>
        <a:p>
          <a:endParaRPr lang="es-ES"/>
        </a:p>
      </dgm:t>
    </dgm:pt>
    <dgm:pt modelId="{4ECCBAAB-913B-4186-9AF4-192AD7434CB1}" type="sibTrans" cxnId="{21BE9E86-EB43-4CAF-BBF8-AC4ED617BD9A}">
      <dgm:prSet/>
      <dgm:spPr/>
      <dgm:t>
        <a:bodyPr/>
        <a:lstStyle/>
        <a:p>
          <a:endParaRPr lang="es-ES"/>
        </a:p>
      </dgm:t>
    </dgm:pt>
    <dgm:pt modelId="{9998B73B-1C24-4EC6-B31B-27382615730F}" type="pres">
      <dgm:prSet presAssocID="{6AD5BCE8-72EC-444C-B83A-C83304603BE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BB5F53F3-859D-48F2-B4CD-B88332866151}" type="pres">
      <dgm:prSet presAssocID="{CA11F232-4CB7-4C32-9C6E-8FDB673B0A37}" presName="hierRoot1" presStyleCnt="0"/>
      <dgm:spPr/>
    </dgm:pt>
    <dgm:pt modelId="{C94ABD47-F3F6-4A0A-BEF4-382E3967D35A}" type="pres">
      <dgm:prSet presAssocID="{CA11F232-4CB7-4C32-9C6E-8FDB673B0A37}" presName="composite" presStyleCnt="0"/>
      <dgm:spPr/>
    </dgm:pt>
    <dgm:pt modelId="{39147398-99B4-4607-B2B2-88B1D5A9E436}" type="pres">
      <dgm:prSet presAssocID="{CA11F232-4CB7-4C32-9C6E-8FDB673B0A37}" presName="background" presStyleLbl="node0" presStyleIdx="0" presStyleCnt="1"/>
      <dgm:spPr>
        <a:gradFill rotWithShape="0">
          <a:gsLst>
            <a:gs pos="0">
              <a:schemeClr val="accent5"/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</dgm:pt>
    <dgm:pt modelId="{2E6354CF-8504-460A-B3CB-1F590ECC5EDB}" type="pres">
      <dgm:prSet presAssocID="{CA11F232-4CB7-4C32-9C6E-8FDB673B0A37}" presName="text" presStyleLbl="fgAcc0" presStyleIdx="0" presStyleCnt="1" custScaleX="15331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6C1AF4AA-E2A9-458B-847B-87CEA65C2844}" type="pres">
      <dgm:prSet presAssocID="{CA11F232-4CB7-4C32-9C6E-8FDB673B0A37}" presName="hierChild2" presStyleCnt="0"/>
      <dgm:spPr/>
    </dgm:pt>
    <dgm:pt modelId="{8A0D51B4-DC67-4952-AF70-40D6DA7E3347}" type="pres">
      <dgm:prSet presAssocID="{2BEB7EA0-F39B-43B1-B9F6-29F7B7BEB880}" presName="Name10" presStyleLbl="parChTrans1D2" presStyleIdx="0" presStyleCnt="2"/>
      <dgm:spPr/>
      <dgm:t>
        <a:bodyPr/>
        <a:lstStyle/>
        <a:p>
          <a:endParaRPr lang="es-ES"/>
        </a:p>
      </dgm:t>
    </dgm:pt>
    <dgm:pt modelId="{A1F5C4F8-8803-4D41-925D-715B9A574585}" type="pres">
      <dgm:prSet presAssocID="{6F5A66A8-E06E-4D78-8917-00F94EF86992}" presName="hierRoot2" presStyleCnt="0"/>
      <dgm:spPr/>
    </dgm:pt>
    <dgm:pt modelId="{A5D833C5-A34F-4ED3-AA2E-7067D52D0B06}" type="pres">
      <dgm:prSet presAssocID="{6F5A66A8-E06E-4D78-8917-00F94EF86992}" presName="composite2" presStyleCnt="0"/>
      <dgm:spPr/>
    </dgm:pt>
    <dgm:pt modelId="{A7A5A0EB-88C7-4A51-87EB-95C6A994B240}" type="pres">
      <dgm:prSet presAssocID="{6F5A66A8-E06E-4D78-8917-00F94EF86992}" presName="background2" presStyleLbl="node2" presStyleIdx="0" presStyleCnt="2"/>
      <dgm:spPr>
        <a:gradFill rotWithShape="0">
          <a:gsLst>
            <a:gs pos="0">
              <a:schemeClr val="accent2"/>
            </a:gs>
            <a:gs pos="50000">
              <a:schemeClr val="accent2"/>
            </a:gs>
            <a:gs pos="100000">
              <a:schemeClr val="accent2"/>
            </a:gs>
          </a:gsLst>
        </a:gradFill>
      </dgm:spPr>
    </dgm:pt>
    <dgm:pt modelId="{F97DB992-18FB-4707-A152-1944540DF4B7}" type="pres">
      <dgm:prSet presAssocID="{6F5A66A8-E06E-4D78-8917-00F94EF86992}" presName="text2" presStyleLbl="fgAcc2" presStyleIdx="0" presStyleCnt="2" custScaleX="136638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0156D338-13E8-4A02-93F2-B78E298F6F8D}" type="pres">
      <dgm:prSet presAssocID="{6F5A66A8-E06E-4D78-8917-00F94EF86992}" presName="hierChild3" presStyleCnt="0"/>
      <dgm:spPr/>
    </dgm:pt>
    <dgm:pt modelId="{5C7A7511-1637-46E9-9A3F-3F8A9ABD9FAA}" type="pres">
      <dgm:prSet presAssocID="{E29940FD-4D84-474D-B495-99408FDF51A5}" presName="Name17" presStyleLbl="parChTrans1D3" presStyleIdx="0" presStyleCnt="5"/>
      <dgm:spPr/>
      <dgm:t>
        <a:bodyPr/>
        <a:lstStyle/>
        <a:p>
          <a:endParaRPr lang="es-ES"/>
        </a:p>
      </dgm:t>
    </dgm:pt>
    <dgm:pt modelId="{714F5CDC-0665-4AED-B3A8-EE9156949509}" type="pres">
      <dgm:prSet presAssocID="{ACEACD47-1B4C-435A-9B08-BC58C92AFE3C}" presName="hierRoot3" presStyleCnt="0"/>
      <dgm:spPr/>
    </dgm:pt>
    <dgm:pt modelId="{2ED9E88D-3951-42F5-9B00-3FE5C970DE7F}" type="pres">
      <dgm:prSet presAssocID="{ACEACD47-1B4C-435A-9B08-BC58C92AFE3C}" presName="composite3" presStyleCnt="0"/>
      <dgm:spPr/>
    </dgm:pt>
    <dgm:pt modelId="{005F7382-1CD0-489D-95BE-A5BDDB54C3CD}" type="pres">
      <dgm:prSet presAssocID="{ACEACD47-1B4C-435A-9B08-BC58C92AFE3C}" presName="background3" presStyleLbl="node3" presStyleIdx="0" presStyleCnt="5"/>
      <dgm:spPr>
        <a:gradFill rotWithShape="0">
          <a:gsLst>
            <a:gs pos="0">
              <a:schemeClr val="accent2"/>
            </a:gs>
            <a:gs pos="50000">
              <a:schemeClr val="accent2"/>
            </a:gs>
            <a:gs pos="100000">
              <a:schemeClr val="accent2"/>
            </a:gs>
          </a:gsLst>
        </a:gradFill>
      </dgm:spPr>
    </dgm:pt>
    <dgm:pt modelId="{365FCE41-EBF5-4552-9CCE-A4EFD779C396}" type="pres">
      <dgm:prSet presAssocID="{ACEACD47-1B4C-435A-9B08-BC58C92AFE3C}" presName="text3" presStyleLbl="fgAcc3" presStyleIdx="0" presStyleCnt="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36508D09-F32D-4893-B5A4-F64B528BBD86}" type="pres">
      <dgm:prSet presAssocID="{ACEACD47-1B4C-435A-9B08-BC58C92AFE3C}" presName="hierChild4" presStyleCnt="0"/>
      <dgm:spPr/>
    </dgm:pt>
    <dgm:pt modelId="{B79B91B7-0CF5-427C-B731-17090A77940D}" type="pres">
      <dgm:prSet presAssocID="{F8329179-0286-4249-A907-22B056FA48A2}" presName="Name17" presStyleLbl="parChTrans1D3" presStyleIdx="1" presStyleCnt="5"/>
      <dgm:spPr/>
      <dgm:t>
        <a:bodyPr/>
        <a:lstStyle/>
        <a:p>
          <a:endParaRPr lang="es-ES"/>
        </a:p>
      </dgm:t>
    </dgm:pt>
    <dgm:pt modelId="{CF177EFB-9824-49C6-A74A-0E8ADB912A5A}" type="pres">
      <dgm:prSet presAssocID="{354F7837-74E7-415D-92DB-5A4E85262747}" presName="hierRoot3" presStyleCnt="0"/>
      <dgm:spPr/>
    </dgm:pt>
    <dgm:pt modelId="{41FB3646-DD2F-4D12-9666-54E2ADC7BCBE}" type="pres">
      <dgm:prSet presAssocID="{354F7837-74E7-415D-92DB-5A4E85262747}" presName="composite3" presStyleCnt="0"/>
      <dgm:spPr/>
    </dgm:pt>
    <dgm:pt modelId="{F16806BF-F382-4526-968B-EB7E3A052880}" type="pres">
      <dgm:prSet presAssocID="{354F7837-74E7-415D-92DB-5A4E85262747}" presName="background3" presStyleLbl="node3" presStyleIdx="1" presStyleCnt="5"/>
      <dgm:spPr>
        <a:gradFill rotWithShape="0">
          <a:gsLst>
            <a:gs pos="0">
              <a:schemeClr val="accent2"/>
            </a:gs>
            <a:gs pos="50000">
              <a:schemeClr val="accent2"/>
            </a:gs>
            <a:gs pos="100000">
              <a:schemeClr val="accent2"/>
            </a:gs>
          </a:gsLst>
        </a:gradFill>
      </dgm:spPr>
    </dgm:pt>
    <dgm:pt modelId="{E5D36203-4D8C-463A-BC27-FF2BEF82FB27}" type="pres">
      <dgm:prSet presAssocID="{354F7837-74E7-415D-92DB-5A4E85262747}" presName="text3" presStyleLbl="fgAcc3" presStyleIdx="1" presStyleCnt="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4E3397B0-EA17-471A-A1D3-30E6E4A7A819}" type="pres">
      <dgm:prSet presAssocID="{354F7837-74E7-415D-92DB-5A4E85262747}" presName="hierChild4" presStyleCnt="0"/>
      <dgm:spPr/>
    </dgm:pt>
    <dgm:pt modelId="{5458B287-D240-4A56-B2D2-9462B7197FAF}" type="pres">
      <dgm:prSet presAssocID="{9A54115F-731E-48EC-9526-ED01ED02F876}" presName="Name17" presStyleLbl="parChTrans1D3" presStyleIdx="2" presStyleCnt="5"/>
      <dgm:spPr/>
      <dgm:t>
        <a:bodyPr/>
        <a:lstStyle/>
        <a:p>
          <a:endParaRPr lang="es-ES"/>
        </a:p>
      </dgm:t>
    </dgm:pt>
    <dgm:pt modelId="{F07B8829-DBBB-4363-989A-00E6F0BFD8CB}" type="pres">
      <dgm:prSet presAssocID="{91187F6F-7ACD-4FD4-919E-32CD0B10A1A7}" presName="hierRoot3" presStyleCnt="0"/>
      <dgm:spPr/>
    </dgm:pt>
    <dgm:pt modelId="{BC80D01F-D892-4968-8DAC-2F2CF72885E7}" type="pres">
      <dgm:prSet presAssocID="{91187F6F-7ACD-4FD4-919E-32CD0B10A1A7}" presName="composite3" presStyleCnt="0"/>
      <dgm:spPr/>
    </dgm:pt>
    <dgm:pt modelId="{E8321832-7558-44E8-98B9-BEF99F66ED8E}" type="pres">
      <dgm:prSet presAssocID="{91187F6F-7ACD-4FD4-919E-32CD0B10A1A7}" presName="background3" presStyleLbl="node3" presStyleIdx="2" presStyleCnt="5"/>
      <dgm:spPr>
        <a:gradFill rotWithShape="0">
          <a:gsLst>
            <a:gs pos="0">
              <a:schemeClr val="accent2"/>
            </a:gs>
            <a:gs pos="50000">
              <a:schemeClr val="accent2"/>
            </a:gs>
            <a:gs pos="100000">
              <a:schemeClr val="accent2"/>
            </a:gs>
          </a:gsLst>
        </a:gradFill>
      </dgm:spPr>
    </dgm:pt>
    <dgm:pt modelId="{D639225F-77C7-4A81-A433-EA0E320B595B}" type="pres">
      <dgm:prSet presAssocID="{91187F6F-7ACD-4FD4-919E-32CD0B10A1A7}" presName="text3" presStyleLbl="fgAcc3" presStyleIdx="2" presStyleCnt="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614BA315-6E41-4412-83A8-E9FE11B23860}" type="pres">
      <dgm:prSet presAssocID="{91187F6F-7ACD-4FD4-919E-32CD0B10A1A7}" presName="hierChild4" presStyleCnt="0"/>
      <dgm:spPr/>
    </dgm:pt>
    <dgm:pt modelId="{18BB5565-BBFA-415E-BC27-6C87F3576DE3}" type="pres">
      <dgm:prSet presAssocID="{46855BEE-66D9-4294-92FB-4AD673C1FF99}" presName="Name17" presStyleLbl="parChTrans1D3" presStyleIdx="3" presStyleCnt="5"/>
      <dgm:spPr/>
      <dgm:t>
        <a:bodyPr/>
        <a:lstStyle/>
        <a:p>
          <a:endParaRPr lang="es-ES"/>
        </a:p>
      </dgm:t>
    </dgm:pt>
    <dgm:pt modelId="{ADE9C86F-78D5-4D49-90C4-F85C15F358B0}" type="pres">
      <dgm:prSet presAssocID="{17C67A49-BA18-4C76-A4F2-082555FFE815}" presName="hierRoot3" presStyleCnt="0"/>
      <dgm:spPr/>
    </dgm:pt>
    <dgm:pt modelId="{82322DD5-62D4-4D21-B270-CC6194C4AF50}" type="pres">
      <dgm:prSet presAssocID="{17C67A49-BA18-4C76-A4F2-082555FFE815}" presName="composite3" presStyleCnt="0"/>
      <dgm:spPr/>
    </dgm:pt>
    <dgm:pt modelId="{D0F8F913-F938-4C20-A204-B1C0FD65B4AF}" type="pres">
      <dgm:prSet presAssocID="{17C67A49-BA18-4C76-A4F2-082555FFE815}" presName="background3" presStyleLbl="node3" presStyleIdx="3" presStyleCnt="5"/>
      <dgm:spPr>
        <a:gradFill rotWithShape="0">
          <a:gsLst>
            <a:gs pos="0">
              <a:schemeClr val="accent2"/>
            </a:gs>
            <a:gs pos="50000">
              <a:schemeClr val="accent2"/>
            </a:gs>
            <a:gs pos="100000">
              <a:schemeClr val="accent2"/>
            </a:gs>
          </a:gsLst>
        </a:gradFill>
      </dgm:spPr>
    </dgm:pt>
    <dgm:pt modelId="{4614A4EF-83FB-43B9-8D4A-6D9CB3CCDDFE}" type="pres">
      <dgm:prSet presAssocID="{17C67A49-BA18-4C76-A4F2-082555FFE815}" presName="text3" presStyleLbl="fgAcc3" presStyleIdx="3" presStyleCnt="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FA63AB6E-4AC5-494C-8219-6357FC1759AE}" type="pres">
      <dgm:prSet presAssocID="{17C67A49-BA18-4C76-A4F2-082555FFE815}" presName="hierChild4" presStyleCnt="0"/>
      <dgm:spPr/>
    </dgm:pt>
    <dgm:pt modelId="{FB4F7AD6-27CA-4F7C-8079-7C0174403BF9}" type="pres">
      <dgm:prSet presAssocID="{9B654D61-46AE-44EE-80C0-B6FBB98B7A74}" presName="Name17" presStyleLbl="parChTrans1D3" presStyleIdx="4" presStyleCnt="5"/>
      <dgm:spPr/>
      <dgm:t>
        <a:bodyPr/>
        <a:lstStyle/>
        <a:p>
          <a:endParaRPr lang="es-ES"/>
        </a:p>
      </dgm:t>
    </dgm:pt>
    <dgm:pt modelId="{2671B91C-138E-47A8-9F46-AE7875F49230}" type="pres">
      <dgm:prSet presAssocID="{5F7A4431-23AE-4EBA-A702-2EC3CCA12F7A}" presName="hierRoot3" presStyleCnt="0"/>
      <dgm:spPr/>
    </dgm:pt>
    <dgm:pt modelId="{48FB2A1C-98E2-4C79-9C86-1F4A1402C7D4}" type="pres">
      <dgm:prSet presAssocID="{5F7A4431-23AE-4EBA-A702-2EC3CCA12F7A}" presName="composite3" presStyleCnt="0"/>
      <dgm:spPr/>
    </dgm:pt>
    <dgm:pt modelId="{E056AB67-E4C8-46AF-9F56-763AE77391C3}" type="pres">
      <dgm:prSet presAssocID="{5F7A4431-23AE-4EBA-A702-2EC3CCA12F7A}" presName="background3" presStyleLbl="node3" presStyleIdx="4" presStyleCnt="5"/>
      <dgm:spPr>
        <a:gradFill rotWithShape="0">
          <a:gsLst>
            <a:gs pos="0">
              <a:schemeClr val="accent2"/>
            </a:gs>
            <a:gs pos="50000">
              <a:schemeClr val="accent2"/>
            </a:gs>
            <a:gs pos="100000">
              <a:schemeClr val="accent2"/>
            </a:gs>
          </a:gsLst>
        </a:gradFill>
      </dgm:spPr>
    </dgm:pt>
    <dgm:pt modelId="{F0338574-6D6A-4D83-98FD-C2657E1DBCD7}" type="pres">
      <dgm:prSet presAssocID="{5F7A4431-23AE-4EBA-A702-2EC3CCA12F7A}" presName="text3" presStyleLbl="fgAcc3" presStyleIdx="4" presStyleCnt="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5FF3F18A-A87A-44F8-A2A2-93A20D287293}" type="pres">
      <dgm:prSet presAssocID="{5F7A4431-23AE-4EBA-A702-2EC3CCA12F7A}" presName="hierChild4" presStyleCnt="0"/>
      <dgm:spPr/>
    </dgm:pt>
    <dgm:pt modelId="{19BC35BF-069E-4C60-B63B-7EBCCB8E7180}" type="pres">
      <dgm:prSet presAssocID="{9B8EF79D-F3A5-4A33-8FF1-C98413DA377E}" presName="Name10" presStyleLbl="parChTrans1D2" presStyleIdx="1" presStyleCnt="2"/>
      <dgm:spPr/>
      <dgm:t>
        <a:bodyPr/>
        <a:lstStyle/>
        <a:p>
          <a:endParaRPr lang="es-ES"/>
        </a:p>
      </dgm:t>
    </dgm:pt>
    <dgm:pt modelId="{BC0CEDE2-379A-41CF-8030-9FA266CFEF68}" type="pres">
      <dgm:prSet presAssocID="{5F1EB694-D2E3-455C-BC90-5345EEAD3747}" presName="hierRoot2" presStyleCnt="0"/>
      <dgm:spPr/>
    </dgm:pt>
    <dgm:pt modelId="{87E53DB8-E8A1-4EA9-B5FD-0C734EBD232C}" type="pres">
      <dgm:prSet presAssocID="{5F1EB694-D2E3-455C-BC90-5345EEAD3747}" presName="composite2" presStyleCnt="0"/>
      <dgm:spPr/>
    </dgm:pt>
    <dgm:pt modelId="{3DED08C1-11EB-4E38-A23D-95A6950C2D61}" type="pres">
      <dgm:prSet presAssocID="{5F1EB694-D2E3-455C-BC90-5345EEAD3747}" presName="background2" presStyleLbl="node2" presStyleIdx="1" presStyleCnt="2"/>
      <dgm:spPr>
        <a:gradFill rotWithShape="0">
          <a:gsLst>
            <a:gs pos="0">
              <a:srgbClr val="B5230B"/>
            </a:gs>
            <a:gs pos="50000">
              <a:srgbClr val="B5230B"/>
            </a:gs>
            <a:gs pos="100000">
              <a:srgbClr val="B5230B"/>
            </a:gs>
          </a:gsLst>
        </a:gradFill>
      </dgm:spPr>
    </dgm:pt>
    <dgm:pt modelId="{E0F58227-01D2-498A-B757-0E0EDBA757FA}" type="pres">
      <dgm:prSet presAssocID="{5F1EB694-D2E3-455C-BC90-5345EEAD3747}" presName="text2" presStyleLbl="fgAcc2" presStyleIdx="1" presStyleCnt="2" custScaleX="179159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8B267D24-A1C2-4905-8AA2-CF72FA4D4A2A}" type="pres">
      <dgm:prSet presAssocID="{5F1EB694-D2E3-455C-BC90-5345EEAD3747}" presName="hierChild3" presStyleCnt="0"/>
      <dgm:spPr/>
    </dgm:pt>
  </dgm:ptLst>
  <dgm:cxnLst>
    <dgm:cxn modelId="{015E89E8-ECC4-42F9-BAD6-7A218C4B87EE}" srcId="{CA11F232-4CB7-4C32-9C6E-8FDB673B0A37}" destId="{5F1EB694-D2E3-455C-BC90-5345EEAD3747}" srcOrd="1" destOrd="0" parTransId="{9B8EF79D-F3A5-4A33-8FF1-C98413DA377E}" sibTransId="{B161074B-6254-4A70-A51D-489BA6F25510}"/>
    <dgm:cxn modelId="{C667A636-9A33-473B-8301-63EF5496D176}" srcId="{6F5A66A8-E06E-4D78-8917-00F94EF86992}" destId="{91187F6F-7ACD-4FD4-919E-32CD0B10A1A7}" srcOrd="2" destOrd="0" parTransId="{9A54115F-731E-48EC-9526-ED01ED02F876}" sibTransId="{80BA937A-32EA-4D73-A853-B8FAD9B12F2E}"/>
    <dgm:cxn modelId="{54B20D00-7AA0-49AB-9CA4-8D680680A907}" type="presOf" srcId="{2BEB7EA0-F39B-43B1-B9F6-29F7B7BEB880}" destId="{8A0D51B4-DC67-4952-AF70-40D6DA7E3347}" srcOrd="0" destOrd="0" presId="urn:microsoft.com/office/officeart/2005/8/layout/hierarchy1"/>
    <dgm:cxn modelId="{29FEA938-F505-4070-A8CE-2E7C2297BA7B}" type="presOf" srcId="{5F7A4431-23AE-4EBA-A702-2EC3CCA12F7A}" destId="{F0338574-6D6A-4D83-98FD-C2657E1DBCD7}" srcOrd="0" destOrd="0" presId="urn:microsoft.com/office/officeart/2005/8/layout/hierarchy1"/>
    <dgm:cxn modelId="{21BE9E86-EB43-4CAF-BBF8-AC4ED617BD9A}" srcId="{6F5A66A8-E06E-4D78-8917-00F94EF86992}" destId="{5F7A4431-23AE-4EBA-A702-2EC3CCA12F7A}" srcOrd="4" destOrd="0" parTransId="{9B654D61-46AE-44EE-80C0-B6FBB98B7A74}" sibTransId="{4ECCBAAB-913B-4186-9AF4-192AD7434CB1}"/>
    <dgm:cxn modelId="{75F72FAA-CD8E-4A34-A45A-A7FBC1FD3631}" type="presOf" srcId="{9B654D61-46AE-44EE-80C0-B6FBB98B7A74}" destId="{FB4F7AD6-27CA-4F7C-8079-7C0174403BF9}" srcOrd="0" destOrd="0" presId="urn:microsoft.com/office/officeart/2005/8/layout/hierarchy1"/>
    <dgm:cxn modelId="{62A3ED52-9B47-44A7-98B0-4DA7ECD4651A}" type="presOf" srcId="{ACEACD47-1B4C-435A-9B08-BC58C92AFE3C}" destId="{365FCE41-EBF5-4552-9CCE-A4EFD779C396}" srcOrd="0" destOrd="0" presId="urn:microsoft.com/office/officeart/2005/8/layout/hierarchy1"/>
    <dgm:cxn modelId="{8F37E8BB-B9E9-448E-9411-F20F52B91AB5}" srcId="{6F5A66A8-E06E-4D78-8917-00F94EF86992}" destId="{17C67A49-BA18-4C76-A4F2-082555FFE815}" srcOrd="3" destOrd="0" parTransId="{46855BEE-66D9-4294-92FB-4AD673C1FF99}" sibTransId="{CBAA9134-AEBC-49DC-8C58-2AEFA9AE0EE0}"/>
    <dgm:cxn modelId="{E4D5DA3B-CB6D-482C-A42D-95525F455A6A}" type="presOf" srcId="{17C67A49-BA18-4C76-A4F2-082555FFE815}" destId="{4614A4EF-83FB-43B9-8D4A-6D9CB3CCDDFE}" srcOrd="0" destOrd="0" presId="urn:microsoft.com/office/officeart/2005/8/layout/hierarchy1"/>
    <dgm:cxn modelId="{2EF8AEB9-60D9-4F50-ABAC-CD58A62C11BF}" srcId="{CA11F232-4CB7-4C32-9C6E-8FDB673B0A37}" destId="{6F5A66A8-E06E-4D78-8917-00F94EF86992}" srcOrd="0" destOrd="0" parTransId="{2BEB7EA0-F39B-43B1-B9F6-29F7B7BEB880}" sibTransId="{1A48D2B0-BA3D-460B-8EDC-FBC7B3EE1032}"/>
    <dgm:cxn modelId="{CE7701A4-5353-4FE8-A880-F491E251FE95}" type="presOf" srcId="{6AD5BCE8-72EC-444C-B83A-C83304603BE5}" destId="{9998B73B-1C24-4EC6-B31B-27382615730F}" srcOrd="0" destOrd="0" presId="urn:microsoft.com/office/officeart/2005/8/layout/hierarchy1"/>
    <dgm:cxn modelId="{A6C55791-07CD-4DA3-9895-91AC87ED5D8A}" type="presOf" srcId="{CA11F232-4CB7-4C32-9C6E-8FDB673B0A37}" destId="{2E6354CF-8504-460A-B3CB-1F590ECC5EDB}" srcOrd="0" destOrd="0" presId="urn:microsoft.com/office/officeart/2005/8/layout/hierarchy1"/>
    <dgm:cxn modelId="{CBF170D4-DC2A-4A8C-8E3A-3E51164D2E9A}" type="presOf" srcId="{91187F6F-7ACD-4FD4-919E-32CD0B10A1A7}" destId="{D639225F-77C7-4A81-A433-EA0E320B595B}" srcOrd="0" destOrd="0" presId="urn:microsoft.com/office/officeart/2005/8/layout/hierarchy1"/>
    <dgm:cxn modelId="{B2EEA2E9-D1FF-4E09-9BB6-DD7E8B2A78A2}" type="presOf" srcId="{F8329179-0286-4249-A907-22B056FA48A2}" destId="{B79B91B7-0CF5-427C-B731-17090A77940D}" srcOrd="0" destOrd="0" presId="urn:microsoft.com/office/officeart/2005/8/layout/hierarchy1"/>
    <dgm:cxn modelId="{72A5761B-E740-451C-970C-1162F3C49FFB}" type="presOf" srcId="{9B8EF79D-F3A5-4A33-8FF1-C98413DA377E}" destId="{19BC35BF-069E-4C60-B63B-7EBCCB8E7180}" srcOrd="0" destOrd="0" presId="urn:microsoft.com/office/officeart/2005/8/layout/hierarchy1"/>
    <dgm:cxn modelId="{D4FDA121-FFB2-4F65-AB63-D21C9BC1005F}" type="presOf" srcId="{9A54115F-731E-48EC-9526-ED01ED02F876}" destId="{5458B287-D240-4A56-B2D2-9462B7197FAF}" srcOrd="0" destOrd="0" presId="urn:microsoft.com/office/officeart/2005/8/layout/hierarchy1"/>
    <dgm:cxn modelId="{68964990-2A8F-412A-8DE6-C28AF79CE2ED}" srcId="{6F5A66A8-E06E-4D78-8917-00F94EF86992}" destId="{ACEACD47-1B4C-435A-9B08-BC58C92AFE3C}" srcOrd="0" destOrd="0" parTransId="{E29940FD-4D84-474D-B495-99408FDF51A5}" sibTransId="{D0E776EF-9524-4B68-81CB-C138F36F74EC}"/>
    <dgm:cxn modelId="{88D50BD3-4994-443B-804E-EA484E816F18}" type="presOf" srcId="{46855BEE-66D9-4294-92FB-4AD673C1FF99}" destId="{18BB5565-BBFA-415E-BC27-6C87F3576DE3}" srcOrd="0" destOrd="0" presId="urn:microsoft.com/office/officeart/2005/8/layout/hierarchy1"/>
    <dgm:cxn modelId="{5FA5880D-55DA-48B3-9AC3-8B3260DFDF92}" type="presOf" srcId="{E29940FD-4D84-474D-B495-99408FDF51A5}" destId="{5C7A7511-1637-46E9-9A3F-3F8A9ABD9FAA}" srcOrd="0" destOrd="0" presId="urn:microsoft.com/office/officeart/2005/8/layout/hierarchy1"/>
    <dgm:cxn modelId="{92830DD8-44A2-416A-ACB0-385352C75BFE}" srcId="{6F5A66A8-E06E-4D78-8917-00F94EF86992}" destId="{354F7837-74E7-415D-92DB-5A4E85262747}" srcOrd="1" destOrd="0" parTransId="{F8329179-0286-4249-A907-22B056FA48A2}" sibTransId="{A684223B-9925-4B78-9576-D851A36E9B9E}"/>
    <dgm:cxn modelId="{0FCEEE0E-18E0-4E1C-A22E-F582B7BADB3D}" type="presOf" srcId="{354F7837-74E7-415D-92DB-5A4E85262747}" destId="{E5D36203-4D8C-463A-BC27-FF2BEF82FB27}" srcOrd="0" destOrd="0" presId="urn:microsoft.com/office/officeart/2005/8/layout/hierarchy1"/>
    <dgm:cxn modelId="{D3339C0C-B874-4E60-B6E0-41BD2F56F866}" srcId="{6AD5BCE8-72EC-444C-B83A-C83304603BE5}" destId="{CA11F232-4CB7-4C32-9C6E-8FDB673B0A37}" srcOrd="0" destOrd="0" parTransId="{18411C93-9ACF-45E6-B256-BCF10AFBD8AC}" sibTransId="{ABE517BE-F7FA-4641-8F96-84B302680B04}"/>
    <dgm:cxn modelId="{E6C279A5-516A-4143-9926-44ECFA925440}" type="presOf" srcId="{5F1EB694-D2E3-455C-BC90-5345EEAD3747}" destId="{E0F58227-01D2-498A-B757-0E0EDBA757FA}" srcOrd="0" destOrd="0" presId="urn:microsoft.com/office/officeart/2005/8/layout/hierarchy1"/>
    <dgm:cxn modelId="{B5A9C6AD-D178-4062-9C36-BC376F77E189}" type="presOf" srcId="{6F5A66A8-E06E-4D78-8917-00F94EF86992}" destId="{F97DB992-18FB-4707-A152-1944540DF4B7}" srcOrd="0" destOrd="0" presId="urn:microsoft.com/office/officeart/2005/8/layout/hierarchy1"/>
    <dgm:cxn modelId="{F48F8F84-DDA9-40F9-ACE8-590B79BD5D1C}" type="presParOf" srcId="{9998B73B-1C24-4EC6-B31B-27382615730F}" destId="{BB5F53F3-859D-48F2-B4CD-B88332866151}" srcOrd="0" destOrd="0" presId="urn:microsoft.com/office/officeart/2005/8/layout/hierarchy1"/>
    <dgm:cxn modelId="{2D1AC794-A0D5-413C-BA4F-3C5A510D0DD3}" type="presParOf" srcId="{BB5F53F3-859D-48F2-B4CD-B88332866151}" destId="{C94ABD47-F3F6-4A0A-BEF4-382E3967D35A}" srcOrd="0" destOrd="0" presId="urn:microsoft.com/office/officeart/2005/8/layout/hierarchy1"/>
    <dgm:cxn modelId="{9890BC62-D851-456C-8059-2E78A20BC760}" type="presParOf" srcId="{C94ABD47-F3F6-4A0A-BEF4-382E3967D35A}" destId="{39147398-99B4-4607-B2B2-88B1D5A9E436}" srcOrd="0" destOrd="0" presId="urn:microsoft.com/office/officeart/2005/8/layout/hierarchy1"/>
    <dgm:cxn modelId="{AB4ED722-CBAD-4AAB-87FF-939470C17318}" type="presParOf" srcId="{C94ABD47-F3F6-4A0A-BEF4-382E3967D35A}" destId="{2E6354CF-8504-460A-B3CB-1F590ECC5EDB}" srcOrd="1" destOrd="0" presId="urn:microsoft.com/office/officeart/2005/8/layout/hierarchy1"/>
    <dgm:cxn modelId="{66646BB3-3BB7-4E08-AFFD-7CB3BDC21632}" type="presParOf" srcId="{BB5F53F3-859D-48F2-B4CD-B88332866151}" destId="{6C1AF4AA-E2A9-458B-847B-87CEA65C2844}" srcOrd="1" destOrd="0" presId="urn:microsoft.com/office/officeart/2005/8/layout/hierarchy1"/>
    <dgm:cxn modelId="{6556ABDD-A3CD-4E88-8B4C-163A96627ECB}" type="presParOf" srcId="{6C1AF4AA-E2A9-458B-847B-87CEA65C2844}" destId="{8A0D51B4-DC67-4952-AF70-40D6DA7E3347}" srcOrd="0" destOrd="0" presId="urn:microsoft.com/office/officeart/2005/8/layout/hierarchy1"/>
    <dgm:cxn modelId="{86830B6F-65ED-43DA-B23E-D1B915EE9CE8}" type="presParOf" srcId="{6C1AF4AA-E2A9-458B-847B-87CEA65C2844}" destId="{A1F5C4F8-8803-4D41-925D-715B9A574585}" srcOrd="1" destOrd="0" presId="urn:microsoft.com/office/officeart/2005/8/layout/hierarchy1"/>
    <dgm:cxn modelId="{1B6281EB-BF45-45EB-B53C-FA559727F972}" type="presParOf" srcId="{A1F5C4F8-8803-4D41-925D-715B9A574585}" destId="{A5D833C5-A34F-4ED3-AA2E-7067D52D0B06}" srcOrd="0" destOrd="0" presId="urn:microsoft.com/office/officeart/2005/8/layout/hierarchy1"/>
    <dgm:cxn modelId="{32B51230-8BE1-4F27-AEDE-E22F0D605480}" type="presParOf" srcId="{A5D833C5-A34F-4ED3-AA2E-7067D52D0B06}" destId="{A7A5A0EB-88C7-4A51-87EB-95C6A994B240}" srcOrd="0" destOrd="0" presId="urn:microsoft.com/office/officeart/2005/8/layout/hierarchy1"/>
    <dgm:cxn modelId="{3FE2B7C7-7AFC-42B4-93D1-A6F12D60A2F6}" type="presParOf" srcId="{A5D833C5-A34F-4ED3-AA2E-7067D52D0B06}" destId="{F97DB992-18FB-4707-A152-1944540DF4B7}" srcOrd="1" destOrd="0" presId="urn:microsoft.com/office/officeart/2005/8/layout/hierarchy1"/>
    <dgm:cxn modelId="{8B4ACCEB-CB07-4646-AD94-2166E0818C47}" type="presParOf" srcId="{A1F5C4F8-8803-4D41-925D-715B9A574585}" destId="{0156D338-13E8-4A02-93F2-B78E298F6F8D}" srcOrd="1" destOrd="0" presId="urn:microsoft.com/office/officeart/2005/8/layout/hierarchy1"/>
    <dgm:cxn modelId="{F19E0F0A-74F5-4809-9D9B-07616578257C}" type="presParOf" srcId="{0156D338-13E8-4A02-93F2-B78E298F6F8D}" destId="{5C7A7511-1637-46E9-9A3F-3F8A9ABD9FAA}" srcOrd="0" destOrd="0" presId="urn:microsoft.com/office/officeart/2005/8/layout/hierarchy1"/>
    <dgm:cxn modelId="{3151C095-02F4-49E9-BE41-046C2A2860CA}" type="presParOf" srcId="{0156D338-13E8-4A02-93F2-B78E298F6F8D}" destId="{714F5CDC-0665-4AED-B3A8-EE9156949509}" srcOrd="1" destOrd="0" presId="urn:microsoft.com/office/officeart/2005/8/layout/hierarchy1"/>
    <dgm:cxn modelId="{B25149C5-35EC-490B-91A2-442F73EE7040}" type="presParOf" srcId="{714F5CDC-0665-4AED-B3A8-EE9156949509}" destId="{2ED9E88D-3951-42F5-9B00-3FE5C970DE7F}" srcOrd="0" destOrd="0" presId="urn:microsoft.com/office/officeart/2005/8/layout/hierarchy1"/>
    <dgm:cxn modelId="{CB16D730-B7AA-4DA8-8ED7-3DBCC525D493}" type="presParOf" srcId="{2ED9E88D-3951-42F5-9B00-3FE5C970DE7F}" destId="{005F7382-1CD0-489D-95BE-A5BDDB54C3CD}" srcOrd="0" destOrd="0" presId="urn:microsoft.com/office/officeart/2005/8/layout/hierarchy1"/>
    <dgm:cxn modelId="{1CD8A7F0-898B-4C56-BE4A-086C8383228B}" type="presParOf" srcId="{2ED9E88D-3951-42F5-9B00-3FE5C970DE7F}" destId="{365FCE41-EBF5-4552-9CCE-A4EFD779C396}" srcOrd="1" destOrd="0" presId="urn:microsoft.com/office/officeart/2005/8/layout/hierarchy1"/>
    <dgm:cxn modelId="{4EE3C816-98C9-4565-80F9-E1A3F51FF9E5}" type="presParOf" srcId="{714F5CDC-0665-4AED-B3A8-EE9156949509}" destId="{36508D09-F32D-4893-B5A4-F64B528BBD86}" srcOrd="1" destOrd="0" presId="urn:microsoft.com/office/officeart/2005/8/layout/hierarchy1"/>
    <dgm:cxn modelId="{E3704C5B-F1FF-44F1-A678-A6102BA8F240}" type="presParOf" srcId="{0156D338-13E8-4A02-93F2-B78E298F6F8D}" destId="{B79B91B7-0CF5-427C-B731-17090A77940D}" srcOrd="2" destOrd="0" presId="urn:microsoft.com/office/officeart/2005/8/layout/hierarchy1"/>
    <dgm:cxn modelId="{9AEBD820-5D9A-42DD-8710-77B36FF86252}" type="presParOf" srcId="{0156D338-13E8-4A02-93F2-B78E298F6F8D}" destId="{CF177EFB-9824-49C6-A74A-0E8ADB912A5A}" srcOrd="3" destOrd="0" presId="urn:microsoft.com/office/officeart/2005/8/layout/hierarchy1"/>
    <dgm:cxn modelId="{9C3ED8D2-776B-410A-BDC3-292F354FF98E}" type="presParOf" srcId="{CF177EFB-9824-49C6-A74A-0E8ADB912A5A}" destId="{41FB3646-DD2F-4D12-9666-54E2ADC7BCBE}" srcOrd="0" destOrd="0" presId="urn:microsoft.com/office/officeart/2005/8/layout/hierarchy1"/>
    <dgm:cxn modelId="{7E42FB7F-0EEB-48E0-A3E8-9714C506BBC2}" type="presParOf" srcId="{41FB3646-DD2F-4D12-9666-54E2ADC7BCBE}" destId="{F16806BF-F382-4526-968B-EB7E3A052880}" srcOrd="0" destOrd="0" presId="urn:microsoft.com/office/officeart/2005/8/layout/hierarchy1"/>
    <dgm:cxn modelId="{F4C51DD1-043E-4E1B-A8BD-F7126A8ED3A7}" type="presParOf" srcId="{41FB3646-DD2F-4D12-9666-54E2ADC7BCBE}" destId="{E5D36203-4D8C-463A-BC27-FF2BEF82FB27}" srcOrd="1" destOrd="0" presId="urn:microsoft.com/office/officeart/2005/8/layout/hierarchy1"/>
    <dgm:cxn modelId="{D4E91C44-C6A7-46EF-8942-0BF76BD8D0BA}" type="presParOf" srcId="{CF177EFB-9824-49C6-A74A-0E8ADB912A5A}" destId="{4E3397B0-EA17-471A-A1D3-30E6E4A7A819}" srcOrd="1" destOrd="0" presId="urn:microsoft.com/office/officeart/2005/8/layout/hierarchy1"/>
    <dgm:cxn modelId="{C0DBD8CB-F4FE-4044-8B46-56AD85FDAF6C}" type="presParOf" srcId="{0156D338-13E8-4A02-93F2-B78E298F6F8D}" destId="{5458B287-D240-4A56-B2D2-9462B7197FAF}" srcOrd="4" destOrd="0" presId="urn:microsoft.com/office/officeart/2005/8/layout/hierarchy1"/>
    <dgm:cxn modelId="{1659748D-E6FC-46A4-A3D4-CD54BC146181}" type="presParOf" srcId="{0156D338-13E8-4A02-93F2-B78E298F6F8D}" destId="{F07B8829-DBBB-4363-989A-00E6F0BFD8CB}" srcOrd="5" destOrd="0" presId="urn:microsoft.com/office/officeart/2005/8/layout/hierarchy1"/>
    <dgm:cxn modelId="{ECD127B9-4137-409C-8FC7-F7246A95E036}" type="presParOf" srcId="{F07B8829-DBBB-4363-989A-00E6F0BFD8CB}" destId="{BC80D01F-D892-4968-8DAC-2F2CF72885E7}" srcOrd="0" destOrd="0" presId="urn:microsoft.com/office/officeart/2005/8/layout/hierarchy1"/>
    <dgm:cxn modelId="{6E3DF31D-C6FD-4B90-936B-D4EE0AA7116B}" type="presParOf" srcId="{BC80D01F-D892-4968-8DAC-2F2CF72885E7}" destId="{E8321832-7558-44E8-98B9-BEF99F66ED8E}" srcOrd="0" destOrd="0" presId="urn:microsoft.com/office/officeart/2005/8/layout/hierarchy1"/>
    <dgm:cxn modelId="{CA75DDC1-94A0-411E-845B-F533C5A38833}" type="presParOf" srcId="{BC80D01F-D892-4968-8DAC-2F2CF72885E7}" destId="{D639225F-77C7-4A81-A433-EA0E320B595B}" srcOrd="1" destOrd="0" presId="urn:microsoft.com/office/officeart/2005/8/layout/hierarchy1"/>
    <dgm:cxn modelId="{6D8A4328-45DA-4209-87EA-8EFF452FE601}" type="presParOf" srcId="{F07B8829-DBBB-4363-989A-00E6F0BFD8CB}" destId="{614BA315-6E41-4412-83A8-E9FE11B23860}" srcOrd="1" destOrd="0" presId="urn:microsoft.com/office/officeart/2005/8/layout/hierarchy1"/>
    <dgm:cxn modelId="{9307227B-A56F-44F1-87D4-28BF7701CA6A}" type="presParOf" srcId="{0156D338-13E8-4A02-93F2-B78E298F6F8D}" destId="{18BB5565-BBFA-415E-BC27-6C87F3576DE3}" srcOrd="6" destOrd="0" presId="urn:microsoft.com/office/officeart/2005/8/layout/hierarchy1"/>
    <dgm:cxn modelId="{D5C4B068-A3B0-49A1-88B4-A2E7A5C5FB74}" type="presParOf" srcId="{0156D338-13E8-4A02-93F2-B78E298F6F8D}" destId="{ADE9C86F-78D5-4D49-90C4-F85C15F358B0}" srcOrd="7" destOrd="0" presId="urn:microsoft.com/office/officeart/2005/8/layout/hierarchy1"/>
    <dgm:cxn modelId="{D98ED2BD-EF8F-467A-A12E-0FA71D8DAF7F}" type="presParOf" srcId="{ADE9C86F-78D5-4D49-90C4-F85C15F358B0}" destId="{82322DD5-62D4-4D21-B270-CC6194C4AF50}" srcOrd="0" destOrd="0" presId="urn:microsoft.com/office/officeart/2005/8/layout/hierarchy1"/>
    <dgm:cxn modelId="{426E9AEB-9DC5-4036-9BFA-FF5C6A3F8EAE}" type="presParOf" srcId="{82322DD5-62D4-4D21-B270-CC6194C4AF50}" destId="{D0F8F913-F938-4C20-A204-B1C0FD65B4AF}" srcOrd="0" destOrd="0" presId="urn:microsoft.com/office/officeart/2005/8/layout/hierarchy1"/>
    <dgm:cxn modelId="{55A08725-0C1B-42E6-B900-CE0237A331FB}" type="presParOf" srcId="{82322DD5-62D4-4D21-B270-CC6194C4AF50}" destId="{4614A4EF-83FB-43B9-8D4A-6D9CB3CCDDFE}" srcOrd="1" destOrd="0" presId="urn:microsoft.com/office/officeart/2005/8/layout/hierarchy1"/>
    <dgm:cxn modelId="{7A427A38-D90A-4DE1-889A-93CE8D880817}" type="presParOf" srcId="{ADE9C86F-78D5-4D49-90C4-F85C15F358B0}" destId="{FA63AB6E-4AC5-494C-8219-6357FC1759AE}" srcOrd="1" destOrd="0" presId="urn:microsoft.com/office/officeart/2005/8/layout/hierarchy1"/>
    <dgm:cxn modelId="{830D4711-6DED-432E-A9DC-A36D2DC37459}" type="presParOf" srcId="{0156D338-13E8-4A02-93F2-B78E298F6F8D}" destId="{FB4F7AD6-27CA-4F7C-8079-7C0174403BF9}" srcOrd="8" destOrd="0" presId="urn:microsoft.com/office/officeart/2005/8/layout/hierarchy1"/>
    <dgm:cxn modelId="{D5AB720A-73DF-43B5-858A-265071947754}" type="presParOf" srcId="{0156D338-13E8-4A02-93F2-B78E298F6F8D}" destId="{2671B91C-138E-47A8-9F46-AE7875F49230}" srcOrd="9" destOrd="0" presId="urn:microsoft.com/office/officeart/2005/8/layout/hierarchy1"/>
    <dgm:cxn modelId="{223DCE5A-BEEC-4F4B-B65F-3DD6238A40F4}" type="presParOf" srcId="{2671B91C-138E-47A8-9F46-AE7875F49230}" destId="{48FB2A1C-98E2-4C79-9C86-1F4A1402C7D4}" srcOrd="0" destOrd="0" presId="urn:microsoft.com/office/officeart/2005/8/layout/hierarchy1"/>
    <dgm:cxn modelId="{FC061D72-06ED-466E-B227-2736280DE94D}" type="presParOf" srcId="{48FB2A1C-98E2-4C79-9C86-1F4A1402C7D4}" destId="{E056AB67-E4C8-46AF-9F56-763AE77391C3}" srcOrd="0" destOrd="0" presId="urn:microsoft.com/office/officeart/2005/8/layout/hierarchy1"/>
    <dgm:cxn modelId="{33CDD023-12D6-4B96-83F9-83CA7E184692}" type="presParOf" srcId="{48FB2A1C-98E2-4C79-9C86-1F4A1402C7D4}" destId="{F0338574-6D6A-4D83-98FD-C2657E1DBCD7}" srcOrd="1" destOrd="0" presId="urn:microsoft.com/office/officeart/2005/8/layout/hierarchy1"/>
    <dgm:cxn modelId="{D0C2100F-750A-4A9F-9EB9-E57AF019C7E0}" type="presParOf" srcId="{2671B91C-138E-47A8-9F46-AE7875F49230}" destId="{5FF3F18A-A87A-44F8-A2A2-93A20D287293}" srcOrd="1" destOrd="0" presId="urn:microsoft.com/office/officeart/2005/8/layout/hierarchy1"/>
    <dgm:cxn modelId="{C5E04EC1-4DA9-4D9A-9D90-185BC95617F8}" type="presParOf" srcId="{6C1AF4AA-E2A9-458B-847B-87CEA65C2844}" destId="{19BC35BF-069E-4C60-B63B-7EBCCB8E7180}" srcOrd="2" destOrd="0" presId="urn:microsoft.com/office/officeart/2005/8/layout/hierarchy1"/>
    <dgm:cxn modelId="{49D7017B-D465-4FE3-A1B4-C5D5AF178079}" type="presParOf" srcId="{6C1AF4AA-E2A9-458B-847B-87CEA65C2844}" destId="{BC0CEDE2-379A-41CF-8030-9FA266CFEF68}" srcOrd="3" destOrd="0" presId="urn:microsoft.com/office/officeart/2005/8/layout/hierarchy1"/>
    <dgm:cxn modelId="{9713BB29-8C17-4593-9BCC-6AFC3083F5C1}" type="presParOf" srcId="{BC0CEDE2-379A-41CF-8030-9FA266CFEF68}" destId="{87E53DB8-E8A1-4EA9-B5FD-0C734EBD232C}" srcOrd="0" destOrd="0" presId="urn:microsoft.com/office/officeart/2005/8/layout/hierarchy1"/>
    <dgm:cxn modelId="{D3C49475-69FE-4543-967D-A0CA1AFB933A}" type="presParOf" srcId="{87E53DB8-E8A1-4EA9-B5FD-0C734EBD232C}" destId="{3DED08C1-11EB-4E38-A23D-95A6950C2D61}" srcOrd="0" destOrd="0" presId="urn:microsoft.com/office/officeart/2005/8/layout/hierarchy1"/>
    <dgm:cxn modelId="{06B25BC5-40B2-4C32-8036-E3BA4B2C9369}" type="presParOf" srcId="{87E53DB8-E8A1-4EA9-B5FD-0C734EBD232C}" destId="{E0F58227-01D2-498A-B757-0E0EDBA757FA}" srcOrd="1" destOrd="0" presId="urn:microsoft.com/office/officeart/2005/8/layout/hierarchy1"/>
    <dgm:cxn modelId="{08C84902-3F82-4263-986E-F533798A0D03}" type="presParOf" srcId="{BC0CEDE2-379A-41CF-8030-9FA266CFEF68}" destId="{8B267D24-A1C2-4905-8AA2-CF72FA4D4A2A}" srcOrd="1" destOrd="0" presId="urn:microsoft.com/office/officeart/2005/8/layout/hierarchy1"/>
  </dgm:cxnLst>
  <dgm:bg>
    <a:solidFill>
      <a:schemeClr val="bg1">
        <a:lumMod val="95000"/>
      </a:schemeClr>
    </a:solidFill>
  </dgm:bg>
  <dgm:whole>
    <a:ln>
      <a:solidFill>
        <a:schemeClr val="accent5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AD5BCE8-72EC-444C-B83A-C83304603BE5}" type="doc">
      <dgm:prSet loTypeId="urn:microsoft.com/office/officeart/2005/8/layout/hierarchy1" loCatId="hierarchy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CA11F232-4CB7-4C32-9C6E-8FDB673B0A37}">
      <dgm:prSet phldrT="[Texto]"/>
      <dgm:spPr/>
      <dgm:t>
        <a:bodyPr/>
        <a:lstStyle/>
        <a:p>
          <a:r>
            <a:rPr lang="es-ES_tradnl" dirty="0" smtClean="0"/>
            <a:t>COMPONENTE 2</a:t>
          </a:r>
        </a:p>
        <a:p>
          <a:r>
            <a:rPr lang="es-ES_tradnl" dirty="0" smtClean="0"/>
            <a:t>PLAN DE </a:t>
          </a:r>
          <a:r>
            <a:rPr lang="es-ES_tradnl" b="1" dirty="0" smtClean="0">
              <a:solidFill>
                <a:schemeClr val="accent1">
                  <a:lumMod val="75000"/>
                </a:schemeClr>
              </a:solidFill>
            </a:rPr>
            <a:t>REHABILITACIÓN Y REGENERACIÓN URBANA</a:t>
          </a:r>
        </a:p>
      </dgm:t>
    </dgm:pt>
    <dgm:pt modelId="{18411C93-9ACF-45E6-B256-BCF10AFBD8AC}" type="parTrans" cxnId="{D3339C0C-B874-4E60-B6E0-41BD2F56F866}">
      <dgm:prSet/>
      <dgm:spPr/>
      <dgm:t>
        <a:bodyPr/>
        <a:lstStyle/>
        <a:p>
          <a:endParaRPr lang="es-ES"/>
        </a:p>
      </dgm:t>
    </dgm:pt>
    <dgm:pt modelId="{ABE517BE-F7FA-4641-8F96-84B302680B04}" type="sibTrans" cxnId="{D3339C0C-B874-4E60-B6E0-41BD2F56F866}">
      <dgm:prSet/>
      <dgm:spPr/>
      <dgm:t>
        <a:bodyPr/>
        <a:lstStyle/>
        <a:p>
          <a:endParaRPr lang="es-ES"/>
        </a:p>
      </dgm:t>
    </dgm:pt>
    <dgm:pt modelId="{6F5A66A8-E06E-4D78-8917-00F94EF86992}">
      <dgm:prSet phldrT="[Texto]"/>
      <dgm:spPr/>
      <dgm:t>
        <a:bodyPr/>
        <a:lstStyle/>
        <a:p>
          <a:r>
            <a:rPr lang="es-ES_tradnl" dirty="0" smtClean="0"/>
            <a:t>C02.I01</a:t>
          </a:r>
        </a:p>
        <a:p>
          <a:r>
            <a:rPr lang="es-ES_tradnl" dirty="0" smtClean="0"/>
            <a:t>Recuperación de entornos residenciales</a:t>
          </a:r>
          <a:endParaRPr lang="es-ES" dirty="0"/>
        </a:p>
      </dgm:t>
    </dgm:pt>
    <dgm:pt modelId="{2BEB7EA0-F39B-43B1-B9F6-29F7B7BEB880}" type="parTrans" cxnId="{2EF8AEB9-60D9-4F50-ABAC-CD58A62C11BF}">
      <dgm:prSet/>
      <dgm:spPr/>
      <dgm:t>
        <a:bodyPr/>
        <a:lstStyle/>
        <a:p>
          <a:endParaRPr lang="es-ES"/>
        </a:p>
      </dgm:t>
    </dgm:pt>
    <dgm:pt modelId="{1A48D2B0-BA3D-460B-8EDC-FBC7B3EE1032}" type="sibTrans" cxnId="{2EF8AEB9-60D9-4F50-ABAC-CD58A62C11BF}">
      <dgm:prSet/>
      <dgm:spPr/>
      <dgm:t>
        <a:bodyPr/>
        <a:lstStyle/>
        <a:p>
          <a:endParaRPr lang="es-ES"/>
        </a:p>
      </dgm:t>
    </dgm:pt>
    <dgm:pt modelId="{ACEACD47-1B4C-435A-9B08-BC58C92AFE3C}">
      <dgm:prSet phldrT="[Texto]"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s-ES_tradnl" dirty="0" smtClean="0"/>
            <a:t>1. Actuaciones de rehabilitación a nivel de </a:t>
          </a:r>
          <a:r>
            <a:rPr lang="es-ES_tradnl" b="1" dirty="0" smtClean="0">
              <a:solidFill>
                <a:schemeClr val="accent2">
                  <a:lumMod val="75000"/>
                </a:schemeClr>
              </a:solidFill>
            </a:rPr>
            <a:t>BARRIO</a:t>
          </a:r>
          <a:endParaRPr lang="es-ES" b="1" dirty="0">
            <a:solidFill>
              <a:schemeClr val="accent2">
                <a:lumMod val="75000"/>
              </a:schemeClr>
            </a:solidFill>
          </a:endParaRPr>
        </a:p>
      </dgm:t>
    </dgm:pt>
    <dgm:pt modelId="{E29940FD-4D84-474D-B495-99408FDF51A5}" type="parTrans" cxnId="{68964990-2A8F-412A-8DE6-C28AF79CE2ED}">
      <dgm:prSet/>
      <dgm:spPr/>
      <dgm:t>
        <a:bodyPr/>
        <a:lstStyle/>
        <a:p>
          <a:endParaRPr lang="es-ES"/>
        </a:p>
      </dgm:t>
    </dgm:pt>
    <dgm:pt modelId="{D0E776EF-9524-4B68-81CB-C138F36F74EC}" type="sibTrans" cxnId="{68964990-2A8F-412A-8DE6-C28AF79CE2ED}">
      <dgm:prSet/>
      <dgm:spPr/>
      <dgm:t>
        <a:bodyPr/>
        <a:lstStyle/>
        <a:p>
          <a:endParaRPr lang="es-ES"/>
        </a:p>
      </dgm:t>
    </dgm:pt>
    <dgm:pt modelId="{354F7837-74E7-415D-92DB-5A4E85262747}">
      <dgm:prSet phldrT="[Texto]"/>
      <dgm:spPr/>
      <dgm:t>
        <a:bodyPr/>
        <a:lstStyle/>
        <a:p>
          <a:r>
            <a:rPr lang="es-ES_tradnl" dirty="0" smtClean="0"/>
            <a:t>2. Apoyo a las </a:t>
          </a:r>
          <a:r>
            <a:rPr lang="es-ES_tradnl" b="1" dirty="0" smtClean="0">
              <a:solidFill>
                <a:schemeClr val="accent2">
                  <a:lumMod val="75000"/>
                </a:schemeClr>
              </a:solidFill>
            </a:rPr>
            <a:t>OFICINAS</a:t>
          </a:r>
          <a:r>
            <a:rPr lang="es-ES_tradnl" dirty="0" smtClean="0"/>
            <a:t> de rehabilitación</a:t>
          </a:r>
          <a:endParaRPr lang="es-ES" dirty="0"/>
        </a:p>
      </dgm:t>
    </dgm:pt>
    <dgm:pt modelId="{F8329179-0286-4249-A907-22B056FA48A2}" type="parTrans" cxnId="{92830DD8-44A2-416A-ACB0-385352C75BFE}">
      <dgm:prSet/>
      <dgm:spPr/>
      <dgm:t>
        <a:bodyPr/>
        <a:lstStyle/>
        <a:p>
          <a:endParaRPr lang="es-ES"/>
        </a:p>
      </dgm:t>
    </dgm:pt>
    <dgm:pt modelId="{A684223B-9925-4B78-9576-D851A36E9B9E}" type="sibTrans" cxnId="{92830DD8-44A2-416A-ACB0-385352C75BFE}">
      <dgm:prSet/>
      <dgm:spPr/>
      <dgm:t>
        <a:bodyPr/>
        <a:lstStyle/>
        <a:p>
          <a:endParaRPr lang="es-ES"/>
        </a:p>
      </dgm:t>
    </dgm:pt>
    <dgm:pt modelId="{5F1EB694-D2E3-455C-BC90-5345EEAD3747}">
      <dgm:prSet phldrT="[Texto]"/>
      <dgm:spPr/>
      <dgm:t>
        <a:bodyPr/>
        <a:lstStyle/>
        <a:p>
          <a:r>
            <a:rPr lang="es-ES_tradnl" dirty="0" smtClean="0"/>
            <a:t>C02.I02</a:t>
          </a:r>
        </a:p>
        <a:p>
          <a:r>
            <a:rPr lang="es-ES_tradnl" dirty="0" smtClean="0"/>
            <a:t>Construcción de vivienda de alquiler en edificios energéticamente eficientes</a:t>
          </a:r>
          <a:endParaRPr lang="es-ES" dirty="0"/>
        </a:p>
      </dgm:t>
    </dgm:pt>
    <dgm:pt modelId="{9B8EF79D-F3A5-4A33-8FF1-C98413DA377E}" type="parTrans" cxnId="{015E89E8-ECC4-42F9-BAD6-7A218C4B87EE}">
      <dgm:prSet/>
      <dgm:spPr/>
      <dgm:t>
        <a:bodyPr/>
        <a:lstStyle/>
        <a:p>
          <a:endParaRPr lang="es-ES"/>
        </a:p>
      </dgm:t>
    </dgm:pt>
    <dgm:pt modelId="{B161074B-6254-4A70-A51D-489BA6F25510}" type="sibTrans" cxnId="{015E89E8-ECC4-42F9-BAD6-7A218C4B87EE}">
      <dgm:prSet/>
      <dgm:spPr/>
      <dgm:t>
        <a:bodyPr/>
        <a:lstStyle/>
        <a:p>
          <a:endParaRPr lang="es-ES"/>
        </a:p>
      </dgm:t>
    </dgm:pt>
    <dgm:pt modelId="{91187F6F-7ACD-4FD4-919E-32CD0B10A1A7}">
      <dgm:prSet/>
      <dgm:spPr/>
      <dgm:t>
        <a:bodyPr/>
        <a:lstStyle/>
        <a:p>
          <a:r>
            <a:rPr lang="es-ES_tradnl" dirty="0" smtClean="0"/>
            <a:t>3. Actuaciones de rehabilitación en </a:t>
          </a:r>
          <a:r>
            <a:rPr lang="es-ES_tradnl" b="1" dirty="0" smtClean="0">
              <a:solidFill>
                <a:schemeClr val="accent2">
                  <a:lumMod val="75000"/>
                </a:schemeClr>
              </a:solidFill>
            </a:rPr>
            <a:t>EDIFICIOS</a:t>
          </a:r>
          <a:endParaRPr lang="es-ES" b="1" dirty="0">
            <a:solidFill>
              <a:schemeClr val="accent2">
                <a:lumMod val="75000"/>
              </a:schemeClr>
            </a:solidFill>
          </a:endParaRPr>
        </a:p>
      </dgm:t>
    </dgm:pt>
    <dgm:pt modelId="{9A54115F-731E-48EC-9526-ED01ED02F876}" type="parTrans" cxnId="{C667A636-9A33-473B-8301-63EF5496D176}">
      <dgm:prSet/>
      <dgm:spPr/>
      <dgm:t>
        <a:bodyPr/>
        <a:lstStyle/>
        <a:p>
          <a:endParaRPr lang="es-ES"/>
        </a:p>
      </dgm:t>
    </dgm:pt>
    <dgm:pt modelId="{80BA937A-32EA-4D73-A853-B8FAD9B12F2E}" type="sibTrans" cxnId="{C667A636-9A33-473B-8301-63EF5496D176}">
      <dgm:prSet/>
      <dgm:spPr/>
      <dgm:t>
        <a:bodyPr/>
        <a:lstStyle/>
        <a:p>
          <a:endParaRPr lang="es-ES"/>
        </a:p>
      </dgm:t>
    </dgm:pt>
    <dgm:pt modelId="{17C67A49-BA18-4C76-A4F2-082555FFE815}">
      <dgm:prSet/>
      <dgm:spPr/>
      <dgm:t>
        <a:bodyPr/>
        <a:lstStyle/>
        <a:p>
          <a:r>
            <a:rPr lang="es-ES_tradnl" dirty="0" smtClean="0"/>
            <a:t>4. Eficiencia energética en </a:t>
          </a:r>
          <a:r>
            <a:rPr lang="es-ES_tradnl" b="1" dirty="0" smtClean="0">
              <a:solidFill>
                <a:schemeClr val="accent2">
                  <a:lumMod val="75000"/>
                </a:schemeClr>
              </a:solidFill>
            </a:rPr>
            <a:t>VIVIENDAS</a:t>
          </a:r>
          <a:endParaRPr lang="es-ES" b="1" dirty="0">
            <a:solidFill>
              <a:schemeClr val="accent2">
                <a:lumMod val="75000"/>
              </a:schemeClr>
            </a:solidFill>
          </a:endParaRPr>
        </a:p>
      </dgm:t>
    </dgm:pt>
    <dgm:pt modelId="{46855BEE-66D9-4294-92FB-4AD673C1FF99}" type="parTrans" cxnId="{8F37E8BB-B9E9-448E-9411-F20F52B91AB5}">
      <dgm:prSet/>
      <dgm:spPr/>
      <dgm:t>
        <a:bodyPr/>
        <a:lstStyle/>
        <a:p>
          <a:endParaRPr lang="es-ES"/>
        </a:p>
      </dgm:t>
    </dgm:pt>
    <dgm:pt modelId="{CBAA9134-AEBC-49DC-8C58-2AEFA9AE0EE0}" type="sibTrans" cxnId="{8F37E8BB-B9E9-448E-9411-F20F52B91AB5}">
      <dgm:prSet/>
      <dgm:spPr/>
      <dgm:t>
        <a:bodyPr/>
        <a:lstStyle/>
        <a:p>
          <a:endParaRPr lang="es-ES"/>
        </a:p>
      </dgm:t>
    </dgm:pt>
    <dgm:pt modelId="{5F7A4431-23AE-4EBA-A702-2EC3CCA12F7A}">
      <dgm:prSet/>
      <dgm:spPr/>
      <dgm:t>
        <a:bodyPr/>
        <a:lstStyle/>
        <a:p>
          <a:r>
            <a:rPr lang="es-ES_tradnl" dirty="0" smtClean="0"/>
            <a:t>5. Elaboración  del </a:t>
          </a:r>
          <a:r>
            <a:rPr lang="es-ES_tradnl" b="1" dirty="0" smtClean="0">
              <a:solidFill>
                <a:schemeClr val="accent2">
                  <a:lumMod val="75000"/>
                </a:schemeClr>
              </a:solidFill>
            </a:rPr>
            <a:t>LIBRO DEL EDIFICIO Y PROYECTOS</a:t>
          </a:r>
          <a:r>
            <a:rPr lang="es-ES_tradnl" dirty="0" smtClean="0"/>
            <a:t> </a:t>
          </a:r>
          <a:endParaRPr lang="es-ES" dirty="0"/>
        </a:p>
      </dgm:t>
    </dgm:pt>
    <dgm:pt modelId="{9B654D61-46AE-44EE-80C0-B6FBB98B7A74}" type="parTrans" cxnId="{21BE9E86-EB43-4CAF-BBF8-AC4ED617BD9A}">
      <dgm:prSet/>
      <dgm:spPr/>
      <dgm:t>
        <a:bodyPr/>
        <a:lstStyle/>
        <a:p>
          <a:endParaRPr lang="es-ES"/>
        </a:p>
      </dgm:t>
    </dgm:pt>
    <dgm:pt modelId="{4ECCBAAB-913B-4186-9AF4-192AD7434CB1}" type="sibTrans" cxnId="{21BE9E86-EB43-4CAF-BBF8-AC4ED617BD9A}">
      <dgm:prSet/>
      <dgm:spPr/>
      <dgm:t>
        <a:bodyPr/>
        <a:lstStyle/>
        <a:p>
          <a:endParaRPr lang="es-ES"/>
        </a:p>
      </dgm:t>
    </dgm:pt>
    <dgm:pt modelId="{9998B73B-1C24-4EC6-B31B-27382615730F}" type="pres">
      <dgm:prSet presAssocID="{6AD5BCE8-72EC-444C-B83A-C83304603BE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BB5F53F3-859D-48F2-B4CD-B88332866151}" type="pres">
      <dgm:prSet presAssocID="{CA11F232-4CB7-4C32-9C6E-8FDB673B0A37}" presName="hierRoot1" presStyleCnt="0"/>
      <dgm:spPr/>
    </dgm:pt>
    <dgm:pt modelId="{C94ABD47-F3F6-4A0A-BEF4-382E3967D35A}" type="pres">
      <dgm:prSet presAssocID="{CA11F232-4CB7-4C32-9C6E-8FDB673B0A37}" presName="composite" presStyleCnt="0"/>
      <dgm:spPr/>
    </dgm:pt>
    <dgm:pt modelId="{39147398-99B4-4607-B2B2-88B1D5A9E436}" type="pres">
      <dgm:prSet presAssocID="{CA11F232-4CB7-4C32-9C6E-8FDB673B0A37}" presName="background" presStyleLbl="node0" presStyleIdx="0" presStyleCnt="1"/>
      <dgm:spPr>
        <a:gradFill rotWithShape="0">
          <a:gsLst>
            <a:gs pos="0">
              <a:schemeClr val="accent5"/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</dgm:pt>
    <dgm:pt modelId="{2E6354CF-8504-460A-B3CB-1F590ECC5EDB}" type="pres">
      <dgm:prSet presAssocID="{CA11F232-4CB7-4C32-9C6E-8FDB673B0A37}" presName="text" presStyleLbl="fgAcc0" presStyleIdx="0" presStyleCnt="1" custScaleX="15331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6C1AF4AA-E2A9-458B-847B-87CEA65C2844}" type="pres">
      <dgm:prSet presAssocID="{CA11F232-4CB7-4C32-9C6E-8FDB673B0A37}" presName="hierChild2" presStyleCnt="0"/>
      <dgm:spPr/>
    </dgm:pt>
    <dgm:pt modelId="{8A0D51B4-DC67-4952-AF70-40D6DA7E3347}" type="pres">
      <dgm:prSet presAssocID="{2BEB7EA0-F39B-43B1-B9F6-29F7B7BEB880}" presName="Name10" presStyleLbl="parChTrans1D2" presStyleIdx="0" presStyleCnt="2"/>
      <dgm:spPr/>
      <dgm:t>
        <a:bodyPr/>
        <a:lstStyle/>
        <a:p>
          <a:endParaRPr lang="es-ES"/>
        </a:p>
      </dgm:t>
    </dgm:pt>
    <dgm:pt modelId="{A1F5C4F8-8803-4D41-925D-715B9A574585}" type="pres">
      <dgm:prSet presAssocID="{6F5A66A8-E06E-4D78-8917-00F94EF86992}" presName="hierRoot2" presStyleCnt="0"/>
      <dgm:spPr/>
    </dgm:pt>
    <dgm:pt modelId="{A5D833C5-A34F-4ED3-AA2E-7067D52D0B06}" type="pres">
      <dgm:prSet presAssocID="{6F5A66A8-E06E-4D78-8917-00F94EF86992}" presName="composite2" presStyleCnt="0"/>
      <dgm:spPr/>
    </dgm:pt>
    <dgm:pt modelId="{A7A5A0EB-88C7-4A51-87EB-95C6A994B240}" type="pres">
      <dgm:prSet presAssocID="{6F5A66A8-E06E-4D78-8917-00F94EF86992}" presName="background2" presStyleLbl="node2" presStyleIdx="0" presStyleCnt="2"/>
      <dgm:spPr>
        <a:gradFill rotWithShape="0">
          <a:gsLst>
            <a:gs pos="0">
              <a:schemeClr val="accent2"/>
            </a:gs>
            <a:gs pos="50000">
              <a:schemeClr val="accent2"/>
            </a:gs>
            <a:gs pos="100000">
              <a:schemeClr val="accent2"/>
            </a:gs>
          </a:gsLst>
        </a:gradFill>
      </dgm:spPr>
    </dgm:pt>
    <dgm:pt modelId="{F97DB992-18FB-4707-A152-1944540DF4B7}" type="pres">
      <dgm:prSet presAssocID="{6F5A66A8-E06E-4D78-8917-00F94EF86992}" presName="text2" presStyleLbl="fgAcc2" presStyleIdx="0" presStyleCnt="2" custScaleX="136638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0156D338-13E8-4A02-93F2-B78E298F6F8D}" type="pres">
      <dgm:prSet presAssocID="{6F5A66A8-E06E-4D78-8917-00F94EF86992}" presName="hierChild3" presStyleCnt="0"/>
      <dgm:spPr/>
    </dgm:pt>
    <dgm:pt modelId="{5C7A7511-1637-46E9-9A3F-3F8A9ABD9FAA}" type="pres">
      <dgm:prSet presAssocID="{E29940FD-4D84-474D-B495-99408FDF51A5}" presName="Name17" presStyleLbl="parChTrans1D3" presStyleIdx="0" presStyleCnt="5"/>
      <dgm:spPr/>
      <dgm:t>
        <a:bodyPr/>
        <a:lstStyle/>
        <a:p>
          <a:endParaRPr lang="es-ES"/>
        </a:p>
      </dgm:t>
    </dgm:pt>
    <dgm:pt modelId="{714F5CDC-0665-4AED-B3A8-EE9156949509}" type="pres">
      <dgm:prSet presAssocID="{ACEACD47-1B4C-435A-9B08-BC58C92AFE3C}" presName="hierRoot3" presStyleCnt="0"/>
      <dgm:spPr/>
    </dgm:pt>
    <dgm:pt modelId="{2ED9E88D-3951-42F5-9B00-3FE5C970DE7F}" type="pres">
      <dgm:prSet presAssocID="{ACEACD47-1B4C-435A-9B08-BC58C92AFE3C}" presName="composite3" presStyleCnt="0"/>
      <dgm:spPr/>
    </dgm:pt>
    <dgm:pt modelId="{005F7382-1CD0-489D-95BE-A5BDDB54C3CD}" type="pres">
      <dgm:prSet presAssocID="{ACEACD47-1B4C-435A-9B08-BC58C92AFE3C}" presName="background3" presStyleLbl="node3" presStyleIdx="0" presStyleCnt="5"/>
      <dgm:spPr>
        <a:gradFill rotWithShape="0">
          <a:gsLst>
            <a:gs pos="0">
              <a:schemeClr val="accent2"/>
            </a:gs>
            <a:gs pos="50000">
              <a:schemeClr val="accent2"/>
            </a:gs>
            <a:gs pos="100000">
              <a:schemeClr val="accent2"/>
            </a:gs>
          </a:gsLst>
        </a:gradFill>
      </dgm:spPr>
    </dgm:pt>
    <dgm:pt modelId="{365FCE41-EBF5-4552-9CCE-A4EFD779C396}" type="pres">
      <dgm:prSet presAssocID="{ACEACD47-1B4C-435A-9B08-BC58C92AFE3C}" presName="text3" presStyleLbl="fgAcc3" presStyleIdx="0" presStyleCnt="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36508D09-F32D-4893-B5A4-F64B528BBD86}" type="pres">
      <dgm:prSet presAssocID="{ACEACD47-1B4C-435A-9B08-BC58C92AFE3C}" presName="hierChild4" presStyleCnt="0"/>
      <dgm:spPr/>
    </dgm:pt>
    <dgm:pt modelId="{B79B91B7-0CF5-427C-B731-17090A77940D}" type="pres">
      <dgm:prSet presAssocID="{F8329179-0286-4249-A907-22B056FA48A2}" presName="Name17" presStyleLbl="parChTrans1D3" presStyleIdx="1" presStyleCnt="5"/>
      <dgm:spPr/>
      <dgm:t>
        <a:bodyPr/>
        <a:lstStyle/>
        <a:p>
          <a:endParaRPr lang="es-ES"/>
        </a:p>
      </dgm:t>
    </dgm:pt>
    <dgm:pt modelId="{CF177EFB-9824-49C6-A74A-0E8ADB912A5A}" type="pres">
      <dgm:prSet presAssocID="{354F7837-74E7-415D-92DB-5A4E85262747}" presName="hierRoot3" presStyleCnt="0"/>
      <dgm:spPr/>
    </dgm:pt>
    <dgm:pt modelId="{41FB3646-DD2F-4D12-9666-54E2ADC7BCBE}" type="pres">
      <dgm:prSet presAssocID="{354F7837-74E7-415D-92DB-5A4E85262747}" presName="composite3" presStyleCnt="0"/>
      <dgm:spPr/>
    </dgm:pt>
    <dgm:pt modelId="{F16806BF-F382-4526-968B-EB7E3A052880}" type="pres">
      <dgm:prSet presAssocID="{354F7837-74E7-415D-92DB-5A4E85262747}" presName="background3" presStyleLbl="node3" presStyleIdx="1" presStyleCnt="5"/>
      <dgm:spPr>
        <a:gradFill rotWithShape="0">
          <a:gsLst>
            <a:gs pos="0">
              <a:schemeClr val="accent2"/>
            </a:gs>
            <a:gs pos="50000">
              <a:schemeClr val="accent2"/>
            </a:gs>
            <a:gs pos="100000">
              <a:schemeClr val="accent2"/>
            </a:gs>
          </a:gsLst>
        </a:gradFill>
      </dgm:spPr>
    </dgm:pt>
    <dgm:pt modelId="{E5D36203-4D8C-463A-BC27-FF2BEF82FB27}" type="pres">
      <dgm:prSet presAssocID="{354F7837-74E7-415D-92DB-5A4E85262747}" presName="text3" presStyleLbl="fgAcc3" presStyleIdx="1" presStyleCnt="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4E3397B0-EA17-471A-A1D3-30E6E4A7A819}" type="pres">
      <dgm:prSet presAssocID="{354F7837-74E7-415D-92DB-5A4E85262747}" presName="hierChild4" presStyleCnt="0"/>
      <dgm:spPr/>
    </dgm:pt>
    <dgm:pt modelId="{5458B287-D240-4A56-B2D2-9462B7197FAF}" type="pres">
      <dgm:prSet presAssocID="{9A54115F-731E-48EC-9526-ED01ED02F876}" presName="Name17" presStyleLbl="parChTrans1D3" presStyleIdx="2" presStyleCnt="5"/>
      <dgm:spPr/>
      <dgm:t>
        <a:bodyPr/>
        <a:lstStyle/>
        <a:p>
          <a:endParaRPr lang="es-ES"/>
        </a:p>
      </dgm:t>
    </dgm:pt>
    <dgm:pt modelId="{F07B8829-DBBB-4363-989A-00E6F0BFD8CB}" type="pres">
      <dgm:prSet presAssocID="{91187F6F-7ACD-4FD4-919E-32CD0B10A1A7}" presName="hierRoot3" presStyleCnt="0"/>
      <dgm:spPr/>
    </dgm:pt>
    <dgm:pt modelId="{BC80D01F-D892-4968-8DAC-2F2CF72885E7}" type="pres">
      <dgm:prSet presAssocID="{91187F6F-7ACD-4FD4-919E-32CD0B10A1A7}" presName="composite3" presStyleCnt="0"/>
      <dgm:spPr/>
    </dgm:pt>
    <dgm:pt modelId="{E8321832-7558-44E8-98B9-BEF99F66ED8E}" type="pres">
      <dgm:prSet presAssocID="{91187F6F-7ACD-4FD4-919E-32CD0B10A1A7}" presName="background3" presStyleLbl="node3" presStyleIdx="2" presStyleCnt="5"/>
      <dgm:spPr>
        <a:gradFill rotWithShape="0">
          <a:gsLst>
            <a:gs pos="0">
              <a:schemeClr val="accent2"/>
            </a:gs>
            <a:gs pos="50000">
              <a:schemeClr val="accent2"/>
            </a:gs>
            <a:gs pos="100000">
              <a:schemeClr val="accent2"/>
            </a:gs>
          </a:gsLst>
        </a:gradFill>
      </dgm:spPr>
    </dgm:pt>
    <dgm:pt modelId="{D639225F-77C7-4A81-A433-EA0E320B595B}" type="pres">
      <dgm:prSet presAssocID="{91187F6F-7ACD-4FD4-919E-32CD0B10A1A7}" presName="text3" presStyleLbl="fgAcc3" presStyleIdx="2" presStyleCnt="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614BA315-6E41-4412-83A8-E9FE11B23860}" type="pres">
      <dgm:prSet presAssocID="{91187F6F-7ACD-4FD4-919E-32CD0B10A1A7}" presName="hierChild4" presStyleCnt="0"/>
      <dgm:spPr/>
    </dgm:pt>
    <dgm:pt modelId="{18BB5565-BBFA-415E-BC27-6C87F3576DE3}" type="pres">
      <dgm:prSet presAssocID="{46855BEE-66D9-4294-92FB-4AD673C1FF99}" presName="Name17" presStyleLbl="parChTrans1D3" presStyleIdx="3" presStyleCnt="5"/>
      <dgm:spPr/>
      <dgm:t>
        <a:bodyPr/>
        <a:lstStyle/>
        <a:p>
          <a:endParaRPr lang="es-ES"/>
        </a:p>
      </dgm:t>
    </dgm:pt>
    <dgm:pt modelId="{ADE9C86F-78D5-4D49-90C4-F85C15F358B0}" type="pres">
      <dgm:prSet presAssocID="{17C67A49-BA18-4C76-A4F2-082555FFE815}" presName="hierRoot3" presStyleCnt="0"/>
      <dgm:spPr/>
    </dgm:pt>
    <dgm:pt modelId="{82322DD5-62D4-4D21-B270-CC6194C4AF50}" type="pres">
      <dgm:prSet presAssocID="{17C67A49-BA18-4C76-A4F2-082555FFE815}" presName="composite3" presStyleCnt="0"/>
      <dgm:spPr/>
    </dgm:pt>
    <dgm:pt modelId="{D0F8F913-F938-4C20-A204-B1C0FD65B4AF}" type="pres">
      <dgm:prSet presAssocID="{17C67A49-BA18-4C76-A4F2-082555FFE815}" presName="background3" presStyleLbl="node3" presStyleIdx="3" presStyleCnt="5"/>
      <dgm:spPr>
        <a:gradFill rotWithShape="0">
          <a:gsLst>
            <a:gs pos="0">
              <a:schemeClr val="accent2"/>
            </a:gs>
            <a:gs pos="50000">
              <a:schemeClr val="accent2"/>
            </a:gs>
            <a:gs pos="100000">
              <a:schemeClr val="accent2"/>
            </a:gs>
          </a:gsLst>
        </a:gradFill>
      </dgm:spPr>
    </dgm:pt>
    <dgm:pt modelId="{4614A4EF-83FB-43B9-8D4A-6D9CB3CCDDFE}" type="pres">
      <dgm:prSet presAssocID="{17C67A49-BA18-4C76-A4F2-082555FFE815}" presName="text3" presStyleLbl="fgAcc3" presStyleIdx="3" presStyleCnt="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FA63AB6E-4AC5-494C-8219-6357FC1759AE}" type="pres">
      <dgm:prSet presAssocID="{17C67A49-BA18-4C76-A4F2-082555FFE815}" presName="hierChild4" presStyleCnt="0"/>
      <dgm:spPr/>
    </dgm:pt>
    <dgm:pt modelId="{FB4F7AD6-27CA-4F7C-8079-7C0174403BF9}" type="pres">
      <dgm:prSet presAssocID="{9B654D61-46AE-44EE-80C0-B6FBB98B7A74}" presName="Name17" presStyleLbl="parChTrans1D3" presStyleIdx="4" presStyleCnt="5"/>
      <dgm:spPr/>
      <dgm:t>
        <a:bodyPr/>
        <a:lstStyle/>
        <a:p>
          <a:endParaRPr lang="es-ES"/>
        </a:p>
      </dgm:t>
    </dgm:pt>
    <dgm:pt modelId="{2671B91C-138E-47A8-9F46-AE7875F49230}" type="pres">
      <dgm:prSet presAssocID="{5F7A4431-23AE-4EBA-A702-2EC3CCA12F7A}" presName="hierRoot3" presStyleCnt="0"/>
      <dgm:spPr/>
    </dgm:pt>
    <dgm:pt modelId="{48FB2A1C-98E2-4C79-9C86-1F4A1402C7D4}" type="pres">
      <dgm:prSet presAssocID="{5F7A4431-23AE-4EBA-A702-2EC3CCA12F7A}" presName="composite3" presStyleCnt="0"/>
      <dgm:spPr/>
    </dgm:pt>
    <dgm:pt modelId="{E056AB67-E4C8-46AF-9F56-763AE77391C3}" type="pres">
      <dgm:prSet presAssocID="{5F7A4431-23AE-4EBA-A702-2EC3CCA12F7A}" presName="background3" presStyleLbl="node3" presStyleIdx="4" presStyleCnt="5"/>
      <dgm:spPr>
        <a:gradFill rotWithShape="0">
          <a:gsLst>
            <a:gs pos="0">
              <a:schemeClr val="accent2"/>
            </a:gs>
            <a:gs pos="50000">
              <a:schemeClr val="accent2"/>
            </a:gs>
            <a:gs pos="100000">
              <a:schemeClr val="accent2"/>
            </a:gs>
          </a:gsLst>
        </a:gradFill>
      </dgm:spPr>
    </dgm:pt>
    <dgm:pt modelId="{F0338574-6D6A-4D83-98FD-C2657E1DBCD7}" type="pres">
      <dgm:prSet presAssocID="{5F7A4431-23AE-4EBA-A702-2EC3CCA12F7A}" presName="text3" presStyleLbl="fgAcc3" presStyleIdx="4" presStyleCnt="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5FF3F18A-A87A-44F8-A2A2-93A20D287293}" type="pres">
      <dgm:prSet presAssocID="{5F7A4431-23AE-4EBA-A702-2EC3CCA12F7A}" presName="hierChild4" presStyleCnt="0"/>
      <dgm:spPr/>
    </dgm:pt>
    <dgm:pt modelId="{19BC35BF-069E-4C60-B63B-7EBCCB8E7180}" type="pres">
      <dgm:prSet presAssocID="{9B8EF79D-F3A5-4A33-8FF1-C98413DA377E}" presName="Name10" presStyleLbl="parChTrans1D2" presStyleIdx="1" presStyleCnt="2"/>
      <dgm:spPr/>
      <dgm:t>
        <a:bodyPr/>
        <a:lstStyle/>
        <a:p>
          <a:endParaRPr lang="es-ES"/>
        </a:p>
      </dgm:t>
    </dgm:pt>
    <dgm:pt modelId="{BC0CEDE2-379A-41CF-8030-9FA266CFEF68}" type="pres">
      <dgm:prSet presAssocID="{5F1EB694-D2E3-455C-BC90-5345EEAD3747}" presName="hierRoot2" presStyleCnt="0"/>
      <dgm:spPr/>
    </dgm:pt>
    <dgm:pt modelId="{87E53DB8-E8A1-4EA9-B5FD-0C734EBD232C}" type="pres">
      <dgm:prSet presAssocID="{5F1EB694-D2E3-455C-BC90-5345EEAD3747}" presName="composite2" presStyleCnt="0"/>
      <dgm:spPr/>
    </dgm:pt>
    <dgm:pt modelId="{3DED08C1-11EB-4E38-A23D-95A6950C2D61}" type="pres">
      <dgm:prSet presAssocID="{5F1EB694-D2E3-455C-BC90-5345EEAD3747}" presName="background2" presStyleLbl="node2" presStyleIdx="1" presStyleCnt="2"/>
      <dgm:spPr>
        <a:gradFill rotWithShape="0">
          <a:gsLst>
            <a:gs pos="0">
              <a:srgbClr val="B5230B"/>
            </a:gs>
            <a:gs pos="50000">
              <a:srgbClr val="B5230B"/>
            </a:gs>
            <a:gs pos="100000">
              <a:srgbClr val="B5230B"/>
            </a:gs>
          </a:gsLst>
        </a:gradFill>
      </dgm:spPr>
    </dgm:pt>
    <dgm:pt modelId="{E0F58227-01D2-498A-B757-0E0EDBA757FA}" type="pres">
      <dgm:prSet presAssocID="{5F1EB694-D2E3-455C-BC90-5345EEAD3747}" presName="text2" presStyleLbl="fgAcc2" presStyleIdx="1" presStyleCnt="2" custScaleX="179159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8B267D24-A1C2-4905-8AA2-CF72FA4D4A2A}" type="pres">
      <dgm:prSet presAssocID="{5F1EB694-D2E3-455C-BC90-5345EEAD3747}" presName="hierChild3" presStyleCnt="0"/>
      <dgm:spPr/>
    </dgm:pt>
  </dgm:ptLst>
  <dgm:cxnLst>
    <dgm:cxn modelId="{015E89E8-ECC4-42F9-BAD6-7A218C4B87EE}" srcId="{CA11F232-4CB7-4C32-9C6E-8FDB673B0A37}" destId="{5F1EB694-D2E3-455C-BC90-5345EEAD3747}" srcOrd="1" destOrd="0" parTransId="{9B8EF79D-F3A5-4A33-8FF1-C98413DA377E}" sibTransId="{B161074B-6254-4A70-A51D-489BA6F25510}"/>
    <dgm:cxn modelId="{C667A636-9A33-473B-8301-63EF5496D176}" srcId="{6F5A66A8-E06E-4D78-8917-00F94EF86992}" destId="{91187F6F-7ACD-4FD4-919E-32CD0B10A1A7}" srcOrd="2" destOrd="0" parTransId="{9A54115F-731E-48EC-9526-ED01ED02F876}" sibTransId="{80BA937A-32EA-4D73-A853-B8FAD9B12F2E}"/>
    <dgm:cxn modelId="{54B20D00-7AA0-49AB-9CA4-8D680680A907}" type="presOf" srcId="{2BEB7EA0-F39B-43B1-B9F6-29F7B7BEB880}" destId="{8A0D51B4-DC67-4952-AF70-40D6DA7E3347}" srcOrd="0" destOrd="0" presId="urn:microsoft.com/office/officeart/2005/8/layout/hierarchy1"/>
    <dgm:cxn modelId="{29FEA938-F505-4070-A8CE-2E7C2297BA7B}" type="presOf" srcId="{5F7A4431-23AE-4EBA-A702-2EC3CCA12F7A}" destId="{F0338574-6D6A-4D83-98FD-C2657E1DBCD7}" srcOrd="0" destOrd="0" presId="urn:microsoft.com/office/officeart/2005/8/layout/hierarchy1"/>
    <dgm:cxn modelId="{21BE9E86-EB43-4CAF-BBF8-AC4ED617BD9A}" srcId="{6F5A66A8-E06E-4D78-8917-00F94EF86992}" destId="{5F7A4431-23AE-4EBA-A702-2EC3CCA12F7A}" srcOrd="4" destOrd="0" parTransId="{9B654D61-46AE-44EE-80C0-B6FBB98B7A74}" sibTransId="{4ECCBAAB-913B-4186-9AF4-192AD7434CB1}"/>
    <dgm:cxn modelId="{75F72FAA-CD8E-4A34-A45A-A7FBC1FD3631}" type="presOf" srcId="{9B654D61-46AE-44EE-80C0-B6FBB98B7A74}" destId="{FB4F7AD6-27CA-4F7C-8079-7C0174403BF9}" srcOrd="0" destOrd="0" presId="urn:microsoft.com/office/officeart/2005/8/layout/hierarchy1"/>
    <dgm:cxn modelId="{62A3ED52-9B47-44A7-98B0-4DA7ECD4651A}" type="presOf" srcId="{ACEACD47-1B4C-435A-9B08-BC58C92AFE3C}" destId="{365FCE41-EBF5-4552-9CCE-A4EFD779C396}" srcOrd="0" destOrd="0" presId="urn:microsoft.com/office/officeart/2005/8/layout/hierarchy1"/>
    <dgm:cxn modelId="{8F37E8BB-B9E9-448E-9411-F20F52B91AB5}" srcId="{6F5A66A8-E06E-4D78-8917-00F94EF86992}" destId="{17C67A49-BA18-4C76-A4F2-082555FFE815}" srcOrd="3" destOrd="0" parTransId="{46855BEE-66D9-4294-92FB-4AD673C1FF99}" sibTransId="{CBAA9134-AEBC-49DC-8C58-2AEFA9AE0EE0}"/>
    <dgm:cxn modelId="{E4D5DA3B-CB6D-482C-A42D-95525F455A6A}" type="presOf" srcId="{17C67A49-BA18-4C76-A4F2-082555FFE815}" destId="{4614A4EF-83FB-43B9-8D4A-6D9CB3CCDDFE}" srcOrd="0" destOrd="0" presId="urn:microsoft.com/office/officeart/2005/8/layout/hierarchy1"/>
    <dgm:cxn modelId="{2EF8AEB9-60D9-4F50-ABAC-CD58A62C11BF}" srcId="{CA11F232-4CB7-4C32-9C6E-8FDB673B0A37}" destId="{6F5A66A8-E06E-4D78-8917-00F94EF86992}" srcOrd="0" destOrd="0" parTransId="{2BEB7EA0-F39B-43B1-B9F6-29F7B7BEB880}" sibTransId="{1A48D2B0-BA3D-460B-8EDC-FBC7B3EE1032}"/>
    <dgm:cxn modelId="{CE7701A4-5353-4FE8-A880-F491E251FE95}" type="presOf" srcId="{6AD5BCE8-72EC-444C-B83A-C83304603BE5}" destId="{9998B73B-1C24-4EC6-B31B-27382615730F}" srcOrd="0" destOrd="0" presId="urn:microsoft.com/office/officeart/2005/8/layout/hierarchy1"/>
    <dgm:cxn modelId="{A6C55791-07CD-4DA3-9895-91AC87ED5D8A}" type="presOf" srcId="{CA11F232-4CB7-4C32-9C6E-8FDB673B0A37}" destId="{2E6354CF-8504-460A-B3CB-1F590ECC5EDB}" srcOrd="0" destOrd="0" presId="urn:microsoft.com/office/officeart/2005/8/layout/hierarchy1"/>
    <dgm:cxn modelId="{CBF170D4-DC2A-4A8C-8E3A-3E51164D2E9A}" type="presOf" srcId="{91187F6F-7ACD-4FD4-919E-32CD0B10A1A7}" destId="{D639225F-77C7-4A81-A433-EA0E320B595B}" srcOrd="0" destOrd="0" presId="urn:microsoft.com/office/officeart/2005/8/layout/hierarchy1"/>
    <dgm:cxn modelId="{B2EEA2E9-D1FF-4E09-9BB6-DD7E8B2A78A2}" type="presOf" srcId="{F8329179-0286-4249-A907-22B056FA48A2}" destId="{B79B91B7-0CF5-427C-B731-17090A77940D}" srcOrd="0" destOrd="0" presId="urn:microsoft.com/office/officeart/2005/8/layout/hierarchy1"/>
    <dgm:cxn modelId="{72A5761B-E740-451C-970C-1162F3C49FFB}" type="presOf" srcId="{9B8EF79D-F3A5-4A33-8FF1-C98413DA377E}" destId="{19BC35BF-069E-4C60-B63B-7EBCCB8E7180}" srcOrd="0" destOrd="0" presId="urn:microsoft.com/office/officeart/2005/8/layout/hierarchy1"/>
    <dgm:cxn modelId="{D4FDA121-FFB2-4F65-AB63-D21C9BC1005F}" type="presOf" srcId="{9A54115F-731E-48EC-9526-ED01ED02F876}" destId="{5458B287-D240-4A56-B2D2-9462B7197FAF}" srcOrd="0" destOrd="0" presId="urn:microsoft.com/office/officeart/2005/8/layout/hierarchy1"/>
    <dgm:cxn modelId="{68964990-2A8F-412A-8DE6-C28AF79CE2ED}" srcId="{6F5A66A8-E06E-4D78-8917-00F94EF86992}" destId="{ACEACD47-1B4C-435A-9B08-BC58C92AFE3C}" srcOrd="0" destOrd="0" parTransId="{E29940FD-4D84-474D-B495-99408FDF51A5}" sibTransId="{D0E776EF-9524-4B68-81CB-C138F36F74EC}"/>
    <dgm:cxn modelId="{88D50BD3-4994-443B-804E-EA484E816F18}" type="presOf" srcId="{46855BEE-66D9-4294-92FB-4AD673C1FF99}" destId="{18BB5565-BBFA-415E-BC27-6C87F3576DE3}" srcOrd="0" destOrd="0" presId="urn:microsoft.com/office/officeart/2005/8/layout/hierarchy1"/>
    <dgm:cxn modelId="{5FA5880D-55DA-48B3-9AC3-8B3260DFDF92}" type="presOf" srcId="{E29940FD-4D84-474D-B495-99408FDF51A5}" destId="{5C7A7511-1637-46E9-9A3F-3F8A9ABD9FAA}" srcOrd="0" destOrd="0" presId="urn:microsoft.com/office/officeart/2005/8/layout/hierarchy1"/>
    <dgm:cxn modelId="{92830DD8-44A2-416A-ACB0-385352C75BFE}" srcId="{6F5A66A8-E06E-4D78-8917-00F94EF86992}" destId="{354F7837-74E7-415D-92DB-5A4E85262747}" srcOrd="1" destOrd="0" parTransId="{F8329179-0286-4249-A907-22B056FA48A2}" sibTransId="{A684223B-9925-4B78-9576-D851A36E9B9E}"/>
    <dgm:cxn modelId="{0FCEEE0E-18E0-4E1C-A22E-F582B7BADB3D}" type="presOf" srcId="{354F7837-74E7-415D-92DB-5A4E85262747}" destId="{E5D36203-4D8C-463A-BC27-FF2BEF82FB27}" srcOrd="0" destOrd="0" presId="urn:microsoft.com/office/officeart/2005/8/layout/hierarchy1"/>
    <dgm:cxn modelId="{D3339C0C-B874-4E60-B6E0-41BD2F56F866}" srcId="{6AD5BCE8-72EC-444C-B83A-C83304603BE5}" destId="{CA11F232-4CB7-4C32-9C6E-8FDB673B0A37}" srcOrd="0" destOrd="0" parTransId="{18411C93-9ACF-45E6-B256-BCF10AFBD8AC}" sibTransId="{ABE517BE-F7FA-4641-8F96-84B302680B04}"/>
    <dgm:cxn modelId="{E6C279A5-516A-4143-9926-44ECFA925440}" type="presOf" srcId="{5F1EB694-D2E3-455C-BC90-5345EEAD3747}" destId="{E0F58227-01D2-498A-B757-0E0EDBA757FA}" srcOrd="0" destOrd="0" presId="urn:microsoft.com/office/officeart/2005/8/layout/hierarchy1"/>
    <dgm:cxn modelId="{B5A9C6AD-D178-4062-9C36-BC376F77E189}" type="presOf" srcId="{6F5A66A8-E06E-4D78-8917-00F94EF86992}" destId="{F97DB992-18FB-4707-A152-1944540DF4B7}" srcOrd="0" destOrd="0" presId="urn:microsoft.com/office/officeart/2005/8/layout/hierarchy1"/>
    <dgm:cxn modelId="{F48F8F84-DDA9-40F9-ACE8-590B79BD5D1C}" type="presParOf" srcId="{9998B73B-1C24-4EC6-B31B-27382615730F}" destId="{BB5F53F3-859D-48F2-B4CD-B88332866151}" srcOrd="0" destOrd="0" presId="urn:microsoft.com/office/officeart/2005/8/layout/hierarchy1"/>
    <dgm:cxn modelId="{2D1AC794-A0D5-413C-BA4F-3C5A510D0DD3}" type="presParOf" srcId="{BB5F53F3-859D-48F2-B4CD-B88332866151}" destId="{C94ABD47-F3F6-4A0A-BEF4-382E3967D35A}" srcOrd="0" destOrd="0" presId="urn:microsoft.com/office/officeart/2005/8/layout/hierarchy1"/>
    <dgm:cxn modelId="{9890BC62-D851-456C-8059-2E78A20BC760}" type="presParOf" srcId="{C94ABD47-F3F6-4A0A-BEF4-382E3967D35A}" destId="{39147398-99B4-4607-B2B2-88B1D5A9E436}" srcOrd="0" destOrd="0" presId="urn:microsoft.com/office/officeart/2005/8/layout/hierarchy1"/>
    <dgm:cxn modelId="{AB4ED722-CBAD-4AAB-87FF-939470C17318}" type="presParOf" srcId="{C94ABD47-F3F6-4A0A-BEF4-382E3967D35A}" destId="{2E6354CF-8504-460A-B3CB-1F590ECC5EDB}" srcOrd="1" destOrd="0" presId="urn:microsoft.com/office/officeart/2005/8/layout/hierarchy1"/>
    <dgm:cxn modelId="{66646BB3-3BB7-4E08-AFFD-7CB3BDC21632}" type="presParOf" srcId="{BB5F53F3-859D-48F2-B4CD-B88332866151}" destId="{6C1AF4AA-E2A9-458B-847B-87CEA65C2844}" srcOrd="1" destOrd="0" presId="urn:microsoft.com/office/officeart/2005/8/layout/hierarchy1"/>
    <dgm:cxn modelId="{6556ABDD-A3CD-4E88-8B4C-163A96627ECB}" type="presParOf" srcId="{6C1AF4AA-E2A9-458B-847B-87CEA65C2844}" destId="{8A0D51B4-DC67-4952-AF70-40D6DA7E3347}" srcOrd="0" destOrd="0" presId="urn:microsoft.com/office/officeart/2005/8/layout/hierarchy1"/>
    <dgm:cxn modelId="{86830B6F-65ED-43DA-B23E-D1B915EE9CE8}" type="presParOf" srcId="{6C1AF4AA-E2A9-458B-847B-87CEA65C2844}" destId="{A1F5C4F8-8803-4D41-925D-715B9A574585}" srcOrd="1" destOrd="0" presId="urn:microsoft.com/office/officeart/2005/8/layout/hierarchy1"/>
    <dgm:cxn modelId="{1B6281EB-BF45-45EB-B53C-FA559727F972}" type="presParOf" srcId="{A1F5C4F8-8803-4D41-925D-715B9A574585}" destId="{A5D833C5-A34F-4ED3-AA2E-7067D52D0B06}" srcOrd="0" destOrd="0" presId="urn:microsoft.com/office/officeart/2005/8/layout/hierarchy1"/>
    <dgm:cxn modelId="{32B51230-8BE1-4F27-AEDE-E22F0D605480}" type="presParOf" srcId="{A5D833C5-A34F-4ED3-AA2E-7067D52D0B06}" destId="{A7A5A0EB-88C7-4A51-87EB-95C6A994B240}" srcOrd="0" destOrd="0" presId="urn:microsoft.com/office/officeart/2005/8/layout/hierarchy1"/>
    <dgm:cxn modelId="{3FE2B7C7-7AFC-42B4-93D1-A6F12D60A2F6}" type="presParOf" srcId="{A5D833C5-A34F-4ED3-AA2E-7067D52D0B06}" destId="{F97DB992-18FB-4707-A152-1944540DF4B7}" srcOrd="1" destOrd="0" presId="urn:microsoft.com/office/officeart/2005/8/layout/hierarchy1"/>
    <dgm:cxn modelId="{8B4ACCEB-CB07-4646-AD94-2166E0818C47}" type="presParOf" srcId="{A1F5C4F8-8803-4D41-925D-715B9A574585}" destId="{0156D338-13E8-4A02-93F2-B78E298F6F8D}" srcOrd="1" destOrd="0" presId="urn:microsoft.com/office/officeart/2005/8/layout/hierarchy1"/>
    <dgm:cxn modelId="{F19E0F0A-74F5-4809-9D9B-07616578257C}" type="presParOf" srcId="{0156D338-13E8-4A02-93F2-B78E298F6F8D}" destId="{5C7A7511-1637-46E9-9A3F-3F8A9ABD9FAA}" srcOrd="0" destOrd="0" presId="urn:microsoft.com/office/officeart/2005/8/layout/hierarchy1"/>
    <dgm:cxn modelId="{3151C095-02F4-49E9-BE41-046C2A2860CA}" type="presParOf" srcId="{0156D338-13E8-4A02-93F2-B78E298F6F8D}" destId="{714F5CDC-0665-4AED-B3A8-EE9156949509}" srcOrd="1" destOrd="0" presId="urn:microsoft.com/office/officeart/2005/8/layout/hierarchy1"/>
    <dgm:cxn modelId="{B25149C5-35EC-490B-91A2-442F73EE7040}" type="presParOf" srcId="{714F5CDC-0665-4AED-B3A8-EE9156949509}" destId="{2ED9E88D-3951-42F5-9B00-3FE5C970DE7F}" srcOrd="0" destOrd="0" presId="urn:microsoft.com/office/officeart/2005/8/layout/hierarchy1"/>
    <dgm:cxn modelId="{CB16D730-B7AA-4DA8-8ED7-3DBCC525D493}" type="presParOf" srcId="{2ED9E88D-3951-42F5-9B00-3FE5C970DE7F}" destId="{005F7382-1CD0-489D-95BE-A5BDDB54C3CD}" srcOrd="0" destOrd="0" presId="urn:microsoft.com/office/officeart/2005/8/layout/hierarchy1"/>
    <dgm:cxn modelId="{1CD8A7F0-898B-4C56-BE4A-086C8383228B}" type="presParOf" srcId="{2ED9E88D-3951-42F5-9B00-3FE5C970DE7F}" destId="{365FCE41-EBF5-4552-9CCE-A4EFD779C396}" srcOrd="1" destOrd="0" presId="urn:microsoft.com/office/officeart/2005/8/layout/hierarchy1"/>
    <dgm:cxn modelId="{4EE3C816-98C9-4565-80F9-E1A3F51FF9E5}" type="presParOf" srcId="{714F5CDC-0665-4AED-B3A8-EE9156949509}" destId="{36508D09-F32D-4893-B5A4-F64B528BBD86}" srcOrd="1" destOrd="0" presId="urn:microsoft.com/office/officeart/2005/8/layout/hierarchy1"/>
    <dgm:cxn modelId="{E3704C5B-F1FF-44F1-A678-A6102BA8F240}" type="presParOf" srcId="{0156D338-13E8-4A02-93F2-B78E298F6F8D}" destId="{B79B91B7-0CF5-427C-B731-17090A77940D}" srcOrd="2" destOrd="0" presId="urn:microsoft.com/office/officeart/2005/8/layout/hierarchy1"/>
    <dgm:cxn modelId="{9AEBD820-5D9A-42DD-8710-77B36FF86252}" type="presParOf" srcId="{0156D338-13E8-4A02-93F2-B78E298F6F8D}" destId="{CF177EFB-9824-49C6-A74A-0E8ADB912A5A}" srcOrd="3" destOrd="0" presId="urn:microsoft.com/office/officeart/2005/8/layout/hierarchy1"/>
    <dgm:cxn modelId="{9C3ED8D2-776B-410A-BDC3-292F354FF98E}" type="presParOf" srcId="{CF177EFB-9824-49C6-A74A-0E8ADB912A5A}" destId="{41FB3646-DD2F-4D12-9666-54E2ADC7BCBE}" srcOrd="0" destOrd="0" presId="urn:microsoft.com/office/officeart/2005/8/layout/hierarchy1"/>
    <dgm:cxn modelId="{7E42FB7F-0EEB-48E0-A3E8-9714C506BBC2}" type="presParOf" srcId="{41FB3646-DD2F-4D12-9666-54E2ADC7BCBE}" destId="{F16806BF-F382-4526-968B-EB7E3A052880}" srcOrd="0" destOrd="0" presId="urn:microsoft.com/office/officeart/2005/8/layout/hierarchy1"/>
    <dgm:cxn modelId="{F4C51DD1-043E-4E1B-A8BD-F7126A8ED3A7}" type="presParOf" srcId="{41FB3646-DD2F-4D12-9666-54E2ADC7BCBE}" destId="{E5D36203-4D8C-463A-BC27-FF2BEF82FB27}" srcOrd="1" destOrd="0" presId="urn:microsoft.com/office/officeart/2005/8/layout/hierarchy1"/>
    <dgm:cxn modelId="{D4E91C44-C6A7-46EF-8942-0BF76BD8D0BA}" type="presParOf" srcId="{CF177EFB-9824-49C6-A74A-0E8ADB912A5A}" destId="{4E3397B0-EA17-471A-A1D3-30E6E4A7A819}" srcOrd="1" destOrd="0" presId="urn:microsoft.com/office/officeart/2005/8/layout/hierarchy1"/>
    <dgm:cxn modelId="{C0DBD8CB-F4FE-4044-8B46-56AD85FDAF6C}" type="presParOf" srcId="{0156D338-13E8-4A02-93F2-B78E298F6F8D}" destId="{5458B287-D240-4A56-B2D2-9462B7197FAF}" srcOrd="4" destOrd="0" presId="urn:microsoft.com/office/officeart/2005/8/layout/hierarchy1"/>
    <dgm:cxn modelId="{1659748D-E6FC-46A4-A3D4-CD54BC146181}" type="presParOf" srcId="{0156D338-13E8-4A02-93F2-B78E298F6F8D}" destId="{F07B8829-DBBB-4363-989A-00E6F0BFD8CB}" srcOrd="5" destOrd="0" presId="urn:microsoft.com/office/officeart/2005/8/layout/hierarchy1"/>
    <dgm:cxn modelId="{ECD127B9-4137-409C-8FC7-F7246A95E036}" type="presParOf" srcId="{F07B8829-DBBB-4363-989A-00E6F0BFD8CB}" destId="{BC80D01F-D892-4968-8DAC-2F2CF72885E7}" srcOrd="0" destOrd="0" presId="urn:microsoft.com/office/officeart/2005/8/layout/hierarchy1"/>
    <dgm:cxn modelId="{6E3DF31D-C6FD-4B90-936B-D4EE0AA7116B}" type="presParOf" srcId="{BC80D01F-D892-4968-8DAC-2F2CF72885E7}" destId="{E8321832-7558-44E8-98B9-BEF99F66ED8E}" srcOrd="0" destOrd="0" presId="urn:microsoft.com/office/officeart/2005/8/layout/hierarchy1"/>
    <dgm:cxn modelId="{CA75DDC1-94A0-411E-845B-F533C5A38833}" type="presParOf" srcId="{BC80D01F-D892-4968-8DAC-2F2CF72885E7}" destId="{D639225F-77C7-4A81-A433-EA0E320B595B}" srcOrd="1" destOrd="0" presId="urn:microsoft.com/office/officeart/2005/8/layout/hierarchy1"/>
    <dgm:cxn modelId="{6D8A4328-45DA-4209-87EA-8EFF452FE601}" type="presParOf" srcId="{F07B8829-DBBB-4363-989A-00E6F0BFD8CB}" destId="{614BA315-6E41-4412-83A8-E9FE11B23860}" srcOrd="1" destOrd="0" presId="urn:microsoft.com/office/officeart/2005/8/layout/hierarchy1"/>
    <dgm:cxn modelId="{9307227B-A56F-44F1-87D4-28BF7701CA6A}" type="presParOf" srcId="{0156D338-13E8-4A02-93F2-B78E298F6F8D}" destId="{18BB5565-BBFA-415E-BC27-6C87F3576DE3}" srcOrd="6" destOrd="0" presId="urn:microsoft.com/office/officeart/2005/8/layout/hierarchy1"/>
    <dgm:cxn modelId="{D5C4B068-A3B0-49A1-88B4-A2E7A5C5FB74}" type="presParOf" srcId="{0156D338-13E8-4A02-93F2-B78E298F6F8D}" destId="{ADE9C86F-78D5-4D49-90C4-F85C15F358B0}" srcOrd="7" destOrd="0" presId="urn:microsoft.com/office/officeart/2005/8/layout/hierarchy1"/>
    <dgm:cxn modelId="{D98ED2BD-EF8F-467A-A12E-0FA71D8DAF7F}" type="presParOf" srcId="{ADE9C86F-78D5-4D49-90C4-F85C15F358B0}" destId="{82322DD5-62D4-4D21-B270-CC6194C4AF50}" srcOrd="0" destOrd="0" presId="urn:microsoft.com/office/officeart/2005/8/layout/hierarchy1"/>
    <dgm:cxn modelId="{426E9AEB-9DC5-4036-9BFA-FF5C6A3F8EAE}" type="presParOf" srcId="{82322DD5-62D4-4D21-B270-CC6194C4AF50}" destId="{D0F8F913-F938-4C20-A204-B1C0FD65B4AF}" srcOrd="0" destOrd="0" presId="urn:microsoft.com/office/officeart/2005/8/layout/hierarchy1"/>
    <dgm:cxn modelId="{55A08725-0C1B-42E6-B900-CE0237A331FB}" type="presParOf" srcId="{82322DD5-62D4-4D21-B270-CC6194C4AF50}" destId="{4614A4EF-83FB-43B9-8D4A-6D9CB3CCDDFE}" srcOrd="1" destOrd="0" presId="urn:microsoft.com/office/officeart/2005/8/layout/hierarchy1"/>
    <dgm:cxn modelId="{7A427A38-D90A-4DE1-889A-93CE8D880817}" type="presParOf" srcId="{ADE9C86F-78D5-4D49-90C4-F85C15F358B0}" destId="{FA63AB6E-4AC5-494C-8219-6357FC1759AE}" srcOrd="1" destOrd="0" presId="urn:microsoft.com/office/officeart/2005/8/layout/hierarchy1"/>
    <dgm:cxn modelId="{830D4711-6DED-432E-A9DC-A36D2DC37459}" type="presParOf" srcId="{0156D338-13E8-4A02-93F2-B78E298F6F8D}" destId="{FB4F7AD6-27CA-4F7C-8079-7C0174403BF9}" srcOrd="8" destOrd="0" presId="urn:microsoft.com/office/officeart/2005/8/layout/hierarchy1"/>
    <dgm:cxn modelId="{D5AB720A-73DF-43B5-858A-265071947754}" type="presParOf" srcId="{0156D338-13E8-4A02-93F2-B78E298F6F8D}" destId="{2671B91C-138E-47A8-9F46-AE7875F49230}" srcOrd="9" destOrd="0" presId="urn:microsoft.com/office/officeart/2005/8/layout/hierarchy1"/>
    <dgm:cxn modelId="{223DCE5A-BEEC-4F4B-B65F-3DD6238A40F4}" type="presParOf" srcId="{2671B91C-138E-47A8-9F46-AE7875F49230}" destId="{48FB2A1C-98E2-4C79-9C86-1F4A1402C7D4}" srcOrd="0" destOrd="0" presId="urn:microsoft.com/office/officeart/2005/8/layout/hierarchy1"/>
    <dgm:cxn modelId="{FC061D72-06ED-466E-B227-2736280DE94D}" type="presParOf" srcId="{48FB2A1C-98E2-4C79-9C86-1F4A1402C7D4}" destId="{E056AB67-E4C8-46AF-9F56-763AE77391C3}" srcOrd="0" destOrd="0" presId="urn:microsoft.com/office/officeart/2005/8/layout/hierarchy1"/>
    <dgm:cxn modelId="{33CDD023-12D6-4B96-83F9-83CA7E184692}" type="presParOf" srcId="{48FB2A1C-98E2-4C79-9C86-1F4A1402C7D4}" destId="{F0338574-6D6A-4D83-98FD-C2657E1DBCD7}" srcOrd="1" destOrd="0" presId="urn:microsoft.com/office/officeart/2005/8/layout/hierarchy1"/>
    <dgm:cxn modelId="{D0C2100F-750A-4A9F-9EB9-E57AF019C7E0}" type="presParOf" srcId="{2671B91C-138E-47A8-9F46-AE7875F49230}" destId="{5FF3F18A-A87A-44F8-A2A2-93A20D287293}" srcOrd="1" destOrd="0" presId="urn:microsoft.com/office/officeart/2005/8/layout/hierarchy1"/>
    <dgm:cxn modelId="{C5E04EC1-4DA9-4D9A-9D90-185BC95617F8}" type="presParOf" srcId="{6C1AF4AA-E2A9-458B-847B-87CEA65C2844}" destId="{19BC35BF-069E-4C60-B63B-7EBCCB8E7180}" srcOrd="2" destOrd="0" presId="urn:microsoft.com/office/officeart/2005/8/layout/hierarchy1"/>
    <dgm:cxn modelId="{49D7017B-D465-4FE3-A1B4-C5D5AF178079}" type="presParOf" srcId="{6C1AF4AA-E2A9-458B-847B-87CEA65C2844}" destId="{BC0CEDE2-379A-41CF-8030-9FA266CFEF68}" srcOrd="3" destOrd="0" presId="urn:microsoft.com/office/officeart/2005/8/layout/hierarchy1"/>
    <dgm:cxn modelId="{9713BB29-8C17-4593-9BCC-6AFC3083F5C1}" type="presParOf" srcId="{BC0CEDE2-379A-41CF-8030-9FA266CFEF68}" destId="{87E53DB8-E8A1-4EA9-B5FD-0C734EBD232C}" srcOrd="0" destOrd="0" presId="urn:microsoft.com/office/officeart/2005/8/layout/hierarchy1"/>
    <dgm:cxn modelId="{D3C49475-69FE-4543-967D-A0CA1AFB933A}" type="presParOf" srcId="{87E53DB8-E8A1-4EA9-B5FD-0C734EBD232C}" destId="{3DED08C1-11EB-4E38-A23D-95A6950C2D61}" srcOrd="0" destOrd="0" presId="urn:microsoft.com/office/officeart/2005/8/layout/hierarchy1"/>
    <dgm:cxn modelId="{06B25BC5-40B2-4C32-8036-E3BA4B2C9369}" type="presParOf" srcId="{87E53DB8-E8A1-4EA9-B5FD-0C734EBD232C}" destId="{E0F58227-01D2-498A-B757-0E0EDBA757FA}" srcOrd="1" destOrd="0" presId="urn:microsoft.com/office/officeart/2005/8/layout/hierarchy1"/>
    <dgm:cxn modelId="{08C84902-3F82-4263-986E-F533798A0D03}" type="presParOf" srcId="{BC0CEDE2-379A-41CF-8030-9FA266CFEF68}" destId="{8B267D24-A1C2-4905-8AA2-CF72FA4D4A2A}" srcOrd="1" destOrd="0" presId="urn:microsoft.com/office/officeart/2005/8/layout/hierarchy1"/>
  </dgm:cxnLst>
  <dgm:bg>
    <a:solidFill>
      <a:schemeClr val="bg1">
        <a:lumMod val="95000"/>
      </a:schemeClr>
    </a:solidFill>
  </dgm:bg>
  <dgm:whole>
    <a:ln>
      <a:solidFill>
        <a:schemeClr val="accent5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BC35BF-069E-4C60-B63B-7EBCCB8E7180}">
      <dsp:nvSpPr>
        <dsp:cNvPr id="0" name=""/>
        <dsp:cNvSpPr/>
      </dsp:nvSpPr>
      <dsp:spPr>
        <a:xfrm>
          <a:off x="6710332" y="1631491"/>
          <a:ext cx="1348211" cy="4936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6406"/>
              </a:lnTo>
              <a:lnTo>
                <a:pt x="1348211" y="336406"/>
              </a:lnTo>
              <a:lnTo>
                <a:pt x="1348211" y="49364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4F7AD6-27CA-4F7C-8079-7C0174403BF9}">
      <dsp:nvSpPr>
        <dsp:cNvPr id="0" name=""/>
        <dsp:cNvSpPr/>
      </dsp:nvSpPr>
      <dsp:spPr>
        <a:xfrm>
          <a:off x="5001253" y="3202959"/>
          <a:ext cx="4149092" cy="4936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6406"/>
              </a:lnTo>
              <a:lnTo>
                <a:pt x="4149092" y="336406"/>
              </a:lnTo>
              <a:lnTo>
                <a:pt x="4149092" y="49364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BB5565-BBFA-415E-BC27-6C87F3576DE3}">
      <dsp:nvSpPr>
        <dsp:cNvPr id="0" name=""/>
        <dsp:cNvSpPr/>
      </dsp:nvSpPr>
      <dsp:spPr>
        <a:xfrm>
          <a:off x="5001253" y="3202959"/>
          <a:ext cx="2074546" cy="4936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6406"/>
              </a:lnTo>
              <a:lnTo>
                <a:pt x="2074546" y="336406"/>
              </a:lnTo>
              <a:lnTo>
                <a:pt x="2074546" y="49364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58B287-D240-4A56-B2D2-9462B7197FAF}">
      <dsp:nvSpPr>
        <dsp:cNvPr id="0" name=""/>
        <dsp:cNvSpPr/>
      </dsp:nvSpPr>
      <dsp:spPr>
        <a:xfrm>
          <a:off x="4955533" y="3202959"/>
          <a:ext cx="91440" cy="49364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9364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9B91B7-0CF5-427C-B731-17090A77940D}">
      <dsp:nvSpPr>
        <dsp:cNvPr id="0" name=""/>
        <dsp:cNvSpPr/>
      </dsp:nvSpPr>
      <dsp:spPr>
        <a:xfrm>
          <a:off x="2926707" y="3202959"/>
          <a:ext cx="2074546" cy="493647"/>
        </a:xfrm>
        <a:custGeom>
          <a:avLst/>
          <a:gdLst/>
          <a:ahLst/>
          <a:cxnLst/>
          <a:rect l="0" t="0" r="0" b="0"/>
          <a:pathLst>
            <a:path>
              <a:moveTo>
                <a:pt x="2074546" y="0"/>
              </a:moveTo>
              <a:lnTo>
                <a:pt x="2074546" y="336406"/>
              </a:lnTo>
              <a:lnTo>
                <a:pt x="0" y="336406"/>
              </a:lnTo>
              <a:lnTo>
                <a:pt x="0" y="49364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7A7511-1637-46E9-9A3F-3F8A9ABD9FAA}">
      <dsp:nvSpPr>
        <dsp:cNvPr id="0" name=""/>
        <dsp:cNvSpPr/>
      </dsp:nvSpPr>
      <dsp:spPr>
        <a:xfrm>
          <a:off x="852161" y="3202959"/>
          <a:ext cx="4149092" cy="493647"/>
        </a:xfrm>
        <a:custGeom>
          <a:avLst/>
          <a:gdLst/>
          <a:ahLst/>
          <a:cxnLst/>
          <a:rect l="0" t="0" r="0" b="0"/>
          <a:pathLst>
            <a:path>
              <a:moveTo>
                <a:pt x="4149092" y="0"/>
              </a:moveTo>
              <a:lnTo>
                <a:pt x="4149092" y="336406"/>
              </a:lnTo>
              <a:lnTo>
                <a:pt x="0" y="336406"/>
              </a:lnTo>
              <a:lnTo>
                <a:pt x="0" y="49364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0D51B4-DC67-4952-AF70-40D6DA7E3347}">
      <dsp:nvSpPr>
        <dsp:cNvPr id="0" name=""/>
        <dsp:cNvSpPr/>
      </dsp:nvSpPr>
      <dsp:spPr>
        <a:xfrm>
          <a:off x="5001253" y="1631491"/>
          <a:ext cx="1709078" cy="493647"/>
        </a:xfrm>
        <a:custGeom>
          <a:avLst/>
          <a:gdLst/>
          <a:ahLst/>
          <a:cxnLst/>
          <a:rect l="0" t="0" r="0" b="0"/>
          <a:pathLst>
            <a:path>
              <a:moveTo>
                <a:pt x="1709078" y="0"/>
              </a:moveTo>
              <a:lnTo>
                <a:pt x="1709078" y="336406"/>
              </a:lnTo>
              <a:lnTo>
                <a:pt x="0" y="336406"/>
              </a:lnTo>
              <a:lnTo>
                <a:pt x="0" y="49364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147398-99B4-4607-B2B2-88B1D5A9E436}">
      <dsp:nvSpPr>
        <dsp:cNvPr id="0" name=""/>
        <dsp:cNvSpPr/>
      </dsp:nvSpPr>
      <dsp:spPr>
        <a:xfrm>
          <a:off x="5409181" y="553669"/>
          <a:ext cx="2602301" cy="10778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/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E6354CF-8504-460A-B3CB-1F590ECC5EDB}">
      <dsp:nvSpPr>
        <dsp:cNvPr id="0" name=""/>
        <dsp:cNvSpPr/>
      </dsp:nvSpPr>
      <dsp:spPr>
        <a:xfrm>
          <a:off x="5597776" y="732835"/>
          <a:ext cx="2602301" cy="10778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kern="1200" dirty="0" smtClean="0"/>
            <a:t>COMPONENTE 2 NGEU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kern="1200" dirty="0" smtClean="0"/>
            <a:t>PLAN DE </a:t>
          </a:r>
          <a:r>
            <a:rPr lang="es-ES_tradnl" sz="1400" b="1" kern="1200" dirty="0" smtClean="0">
              <a:solidFill>
                <a:schemeClr val="accent1">
                  <a:lumMod val="75000"/>
                </a:schemeClr>
              </a:solidFill>
            </a:rPr>
            <a:t>REHABILITACIÓN Y REGENERACIÓN URBANA</a:t>
          </a:r>
        </a:p>
      </dsp:txBody>
      <dsp:txXfrm>
        <a:off x="5629344" y="764403"/>
        <a:ext cx="2539165" cy="1014685"/>
      </dsp:txXfrm>
    </dsp:sp>
    <dsp:sp modelId="{A7A5A0EB-88C7-4A51-87EB-95C6A994B240}">
      <dsp:nvSpPr>
        <dsp:cNvPr id="0" name=""/>
        <dsp:cNvSpPr/>
      </dsp:nvSpPr>
      <dsp:spPr>
        <a:xfrm>
          <a:off x="3841637" y="2125138"/>
          <a:ext cx="2319233" cy="10778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/>
            </a:gs>
            <a:gs pos="50000">
              <a:schemeClr val="accent2"/>
            </a:gs>
            <a:gs pos="100000">
              <a:schemeClr val="accent2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97DB992-18FB-4707-A152-1944540DF4B7}">
      <dsp:nvSpPr>
        <dsp:cNvPr id="0" name=""/>
        <dsp:cNvSpPr/>
      </dsp:nvSpPr>
      <dsp:spPr>
        <a:xfrm>
          <a:off x="4030232" y="2304304"/>
          <a:ext cx="2319233" cy="10778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kern="1200" dirty="0" smtClean="0"/>
            <a:t>C02.I01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kern="1200" dirty="0" smtClean="0"/>
            <a:t>Recuperación de entornos residenciales</a:t>
          </a:r>
          <a:endParaRPr lang="es-ES" sz="1400" kern="1200" dirty="0"/>
        </a:p>
      </dsp:txBody>
      <dsp:txXfrm>
        <a:off x="4061800" y="2335872"/>
        <a:ext cx="2256097" cy="1014685"/>
      </dsp:txXfrm>
    </dsp:sp>
    <dsp:sp modelId="{005F7382-1CD0-489D-95BE-A5BDDB54C3CD}">
      <dsp:nvSpPr>
        <dsp:cNvPr id="0" name=""/>
        <dsp:cNvSpPr/>
      </dsp:nvSpPr>
      <dsp:spPr>
        <a:xfrm>
          <a:off x="3483" y="3696607"/>
          <a:ext cx="1697356" cy="10778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/>
            </a:gs>
            <a:gs pos="50000">
              <a:schemeClr val="accent2"/>
            </a:gs>
            <a:gs pos="100000">
              <a:schemeClr val="accent2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65FCE41-EBF5-4552-9CCE-A4EFD779C396}">
      <dsp:nvSpPr>
        <dsp:cNvPr id="0" name=""/>
        <dsp:cNvSpPr/>
      </dsp:nvSpPr>
      <dsp:spPr>
        <a:xfrm>
          <a:off x="192078" y="3875772"/>
          <a:ext cx="1697356" cy="10778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lumMod val="7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kern="1200" dirty="0" smtClean="0"/>
            <a:t>1. Actuaciones de rehabilitación a nivel de </a:t>
          </a:r>
          <a:r>
            <a:rPr lang="es-ES_tradnl" sz="1400" b="1" kern="1200" dirty="0" smtClean="0">
              <a:solidFill>
                <a:schemeClr val="accent2">
                  <a:lumMod val="75000"/>
                </a:schemeClr>
              </a:solidFill>
            </a:rPr>
            <a:t>BARRIO</a:t>
          </a:r>
          <a:endParaRPr lang="es-ES" sz="1400" b="1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223646" y="3907340"/>
        <a:ext cx="1634220" cy="1014685"/>
      </dsp:txXfrm>
    </dsp:sp>
    <dsp:sp modelId="{F16806BF-F382-4526-968B-EB7E3A052880}">
      <dsp:nvSpPr>
        <dsp:cNvPr id="0" name=""/>
        <dsp:cNvSpPr/>
      </dsp:nvSpPr>
      <dsp:spPr>
        <a:xfrm>
          <a:off x="2078029" y="3696607"/>
          <a:ext cx="1697356" cy="10778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/>
            </a:gs>
            <a:gs pos="50000">
              <a:schemeClr val="accent2"/>
            </a:gs>
            <a:gs pos="100000">
              <a:schemeClr val="accent2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5D36203-4D8C-463A-BC27-FF2BEF82FB27}">
      <dsp:nvSpPr>
        <dsp:cNvPr id="0" name=""/>
        <dsp:cNvSpPr/>
      </dsp:nvSpPr>
      <dsp:spPr>
        <a:xfrm>
          <a:off x="2266624" y="3875772"/>
          <a:ext cx="1697356" cy="10778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kern="1200" dirty="0" smtClean="0"/>
            <a:t>2. Apoyo a las </a:t>
          </a:r>
          <a:r>
            <a:rPr lang="es-ES_tradnl" sz="1400" b="1" kern="1200" dirty="0" smtClean="0">
              <a:solidFill>
                <a:schemeClr val="accent2">
                  <a:lumMod val="75000"/>
                </a:schemeClr>
              </a:solidFill>
            </a:rPr>
            <a:t>OFICINAS</a:t>
          </a:r>
          <a:r>
            <a:rPr lang="es-ES_tradnl" sz="1400" kern="1200" dirty="0" smtClean="0"/>
            <a:t> de rehabilitación</a:t>
          </a:r>
          <a:endParaRPr lang="es-ES" sz="1400" kern="1200" dirty="0"/>
        </a:p>
      </dsp:txBody>
      <dsp:txXfrm>
        <a:off x="2298192" y="3907340"/>
        <a:ext cx="1634220" cy="1014685"/>
      </dsp:txXfrm>
    </dsp:sp>
    <dsp:sp modelId="{E8321832-7558-44E8-98B9-BEF99F66ED8E}">
      <dsp:nvSpPr>
        <dsp:cNvPr id="0" name=""/>
        <dsp:cNvSpPr/>
      </dsp:nvSpPr>
      <dsp:spPr>
        <a:xfrm>
          <a:off x="4152575" y="3696607"/>
          <a:ext cx="1697356" cy="10778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/>
            </a:gs>
            <a:gs pos="50000">
              <a:schemeClr val="accent2"/>
            </a:gs>
            <a:gs pos="100000">
              <a:schemeClr val="accent2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639225F-77C7-4A81-A433-EA0E320B595B}">
      <dsp:nvSpPr>
        <dsp:cNvPr id="0" name=""/>
        <dsp:cNvSpPr/>
      </dsp:nvSpPr>
      <dsp:spPr>
        <a:xfrm>
          <a:off x="4341171" y="3875772"/>
          <a:ext cx="1697356" cy="10778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kern="1200" dirty="0" smtClean="0"/>
            <a:t>3. Actuaciones de rehabilitación en </a:t>
          </a:r>
          <a:r>
            <a:rPr lang="es-ES_tradnl" sz="1400" b="1" kern="1200" dirty="0" smtClean="0">
              <a:solidFill>
                <a:schemeClr val="accent2">
                  <a:lumMod val="75000"/>
                </a:schemeClr>
              </a:solidFill>
            </a:rPr>
            <a:t>EDIFICIOS</a:t>
          </a:r>
          <a:endParaRPr lang="es-ES" sz="1400" b="1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4372739" y="3907340"/>
        <a:ext cx="1634220" cy="1014685"/>
      </dsp:txXfrm>
    </dsp:sp>
    <dsp:sp modelId="{D0F8F913-F938-4C20-A204-B1C0FD65B4AF}">
      <dsp:nvSpPr>
        <dsp:cNvPr id="0" name=""/>
        <dsp:cNvSpPr/>
      </dsp:nvSpPr>
      <dsp:spPr>
        <a:xfrm>
          <a:off x="6227122" y="3696607"/>
          <a:ext cx="1697356" cy="10778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/>
            </a:gs>
            <a:gs pos="50000">
              <a:schemeClr val="accent2"/>
            </a:gs>
            <a:gs pos="100000">
              <a:schemeClr val="accent2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14A4EF-83FB-43B9-8D4A-6D9CB3CCDDFE}">
      <dsp:nvSpPr>
        <dsp:cNvPr id="0" name=""/>
        <dsp:cNvSpPr/>
      </dsp:nvSpPr>
      <dsp:spPr>
        <a:xfrm>
          <a:off x="6415717" y="3875772"/>
          <a:ext cx="1697356" cy="10778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kern="1200" dirty="0" smtClean="0"/>
            <a:t>4. Eficiencia energética en </a:t>
          </a:r>
          <a:r>
            <a:rPr lang="es-ES_tradnl" sz="1400" b="1" kern="1200" dirty="0" smtClean="0">
              <a:solidFill>
                <a:schemeClr val="accent2">
                  <a:lumMod val="75000"/>
                </a:schemeClr>
              </a:solidFill>
            </a:rPr>
            <a:t>VIVIENDAS</a:t>
          </a:r>
          <a:endParaRPr lang="es-ES" sz="1400" b="1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6447285" y="3907340"/>
        <a:ext cx="1634220" cy="1014685"/>
      </dsp:txXfrm>
    </dsp:sp>
    <dsp:sp modelId="{E056AB67-E4C8-46AF-9F56-763AE77391C3}">
      <dsp:nvSpPr>
        <dsp:cNvPr id="0" name=""/>
        <dsp:cNvSpPr/>
      </dsp:nvSpPr>
      <dsp:spPr>
        <a:xfrm>
          <a:off x="8301668" y="3696607"/>
          <a:ext cx="1697356" cy="10778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/>
            </a:gs>
            <a:gs pos="50000">
              <a:schemeClr val="accent2"/>
            </a:gs>
            <a:gs pos="100000">
              <a:schemeClr val="accent2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0338574-6D6A-4D83-98FD-C2657E1DBCD7}">
      <dsp:nvSpPr>
        <dsp:cNvPr id="0" name=""/>
        <dsp:cNvSpPr/>
      </dsp:nvSpPr>
      <dsp:spPr>
        <a:xfrm>
          <a:off x="8490263" y="3875772"/>
          <a:ext cx="1697356" cy="10778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kern="1200" dirty="0" smtClean="0"/>
            <a:t>5. Elaboración  del </a:t>
          </a:r>
          <a:r>
            <a:rPr lang="es-ES_tradnl" sz="1400" b="1" kern="1200" dirty="0" smtClean="0">
              <a:solidFill>
                <a:schemeClr val="accent2">
                  <a:lumMod val="75000"/>
                </a:schemeClr>
              </a:solidFill>
            </a:rPr>
            <a:t>LIBRO DEL EDIFICIO Y PROYECTOS</a:t>
          </a:r>
          <a:r>
            <a:rPr lang="es-ES_tradnl" sz="1400" kern="1200" dirty="0" smtClean="0"/>
            <a:t> </a:t>
          </a:r>
          <a:endParaRPr lang="es-ES" sz="1400" kern="1200" dirty="0"/>
        </a:p>
      </dsp:txBody>
      <dsp:txXfrm>
        <a:off x="8521831" y="3907340"/>
        <a:ext cx="1634220" cy="1014685"/>
      </dsp:txXfrm>
    </dsp:sp>
    <dsp:sp modelId="{3DED08C1-11EB-4E38-A23D-95A6950C2D61}">
      <dsp:nvSpPr>
        <dsp:cNvPr id="0" name=""/>
        <dsp:cNvSpPr/>
      </dsp:nvSpPr>
      <dsp:spPr>
        <a:xfrm>
          <a:off x="6538060" y="2125138"/>
          <a:ext cx="3040966" cy="1077821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B5230B"/>
            </a:gs>
            <a:gs pos="50000">
              <a:srgbClr val="B5230B"/>
            </a:gs>
            <a:gs pos="100000">
              <a:srgbClr val="B5230B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0F58227-01D2-498A-B757-0E0EDBA757FA}">
      <dsp:nvSpPr>
        <dsp:cNvPr id="0" name=""/>
        <dsp:cNvSpPr/>
      </dsp:nvSpPr>
      <dsp:spPr>
        <a:xfrm>
          <a:off x="6726655" y="2304304"/>
          <a:ext cx="3040966" cy="10778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kern="1200" dirty="0" smtClean="0"/>
            <a:t>C02.I02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kern="1200" dirty="0" smtClean="0"/>
            <a:t>Construcción de vivienda de alquiler en edificios energéticamente eficientes</a:t>
          </a:r>
          <a:endParaRPr lang="es-ES" sz="1400" kern="1200" dirty="0"/>
        </a:p>
      </dsp:txBody>
      <dsp:txXfrm>
        <a:off x="6758223" y="2335872"/>
        <a:ext cx="2977830" cy="10146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BC35BF-069E-4C60-B63B-7EBCCB8E7180}">
      <dsp:nvSpPr>
        <dsp:cNvPr id="0" name=""/>
        <dsp:cNvSpPr/>
      </dsp:nvSpPr>
      <dsp:spPr>
        <a:xfrm>
          <a:off x="6710332" y="1631491"/>
          <a:ext cx="1348211" cy="4936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6406"/>
              </a:lnTo>
              <a:lnTo>
                <a:pt x="1348211" y="336406"/>
              </a:lnTo>
              <a:lnTo>
                <a:pt x="1348211" y="49364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4F7AD6-27CA-4F7C-8079-7C0174403BF9}">
      <dsp:nvSpPr>
        <dsp:cNvPr id="0" name=""/>
        <dsp:cNvSpPr/>
      </dsp:nvSpPr>
      <dsp:spPr>
        <a:xfrm>
          <a:off x="5001253" y="3202959"/>
          <a:ext cx="4149092" cy="4936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6406"/>
              </a:lnTo>
              <a:lnTo>
                <a:pt x="4149092" y="336406"/>
              </a:lnTo>
              <a:lnTo>
                <a:pt x="4149092" y="49364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BB5565-BBFA-415E-BC27-6C87F3576DE3}">
      <dsp:nvSpPr>
        <dsp:cNvPr id="0" name=""/>
        <dsp:cNvSpPr/>
      </dsp:nvSpPr>
      <dsp:spPr>
        <a:xfrm>
          <a:off x="5001253" y="3202959"/>
          <a:ext cx="2074546" cy="4936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6406"/>
              </a:lnTo>
              <a:lnTo>
                <a:pt x="2074546" y="336406"/>
              </a:lnTo>
              <a:lnTo>
                <a:pt x="2074546" y="49364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58B287-D240-4A56-B2D2-9462B7197FAF}">
      <dsp:nvSpPr>
        <dsp:cNvPr id="0" name=""/>
        <dsp:cNvSpPr/>
      </dsp:nvSpPr>
      <dsp:spPr>
        <a:xfrm>
          <a:off x="4955533" y="3202959"/>
          <a:ext cx="91440" cy="49364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9364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9B91B7-0CF5-427C-B731-17090A77940D}">
      <dsp:nvSpPr>
        <dsp:cNvPr id="0" name=""/>
        <dsp:cNvSpPr/>
      </dsp:nvSpPr>
      <dsp:spPr>
        <a:xfrm>
          <a:off x="2926707" y="3202959"/>
          <a:ext cx="2074546" cy="493647"/>
        </a:xfrm>
        <a:custGeom>
          <a:avLst/>
          <a:gdLst/>
          <a:ahLst/>
          <a:cxnLst/>
          <a:rect l="0" t="0" r="0" b="0"/>
          <a:pathLst>
            <a:path>
              <a:moveTo>
                <a:pt x="2074546" y="0"/>
              </a:moveTo>
              <a:lnTo>
                <a:pt x="2074546" y="336406"/>
              </a:lnTo>
              <a:lnTo>
                <a:pt x="0" y="336406"/>
              </a:lnTo>
              <a:lnTo>
                <a:pt x="0" y="49364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7A7511-1637-46E9-9A3F-3F8A9ABD9FAA}">
      <dsp:nvSpPr>
        <dsp:cNvPr id="0" name=""/>
        <dsp:cNvSpPr/>
      </dsp:nvSpPr>
      <dsp:spPr>
        <a:xfrm>
          <a:off x="852161" y="3202959"/>
          <a:ext cx="4149092" cy="493647"/>
        </a:xfrm>
        <a:custGeom>
          <a:avLst/>
          <a:gdLst/>
          <a:ahLst/>
          <a:cxnLst/>
          <a:rect l="0" t="0" r="0" b="0"/>
          <a:pathLst>
            <a:path>
              <a:moveTo>
                <a:pt x="4149092" y="0"/>
              </a:moveTo>
              <a:lnTo>
                <a:pt x="4149092" y="336406"/>
              </a:lnTo>
              <a:lnTo>
                <a:pt x="0" y="336406"/>
              </a:lnTo>
              <a:lnTo>
                <a:pt x="0" y="49364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0D51B4-DC67-4952-AF70-40D6DA7E3347}">
      <dsp:nvSpPr>
        <dsp:cNvPr id="0" name=""/>
        <dsp:cNvSpPr/>
      </dsp:nvSpPr>
      <dsp:spPr>
        <a:xfrm>
          <a:off x="5001253" y="1631491"/>
          <a:ext cx="1709078" cy="493647"/>
        </a:xfrm>
        <a:custGeom>
          <a:avLst/>
          <a:gdLst/>
          <a:ahLst/>
          <a:cxnLst/>
          <a:rect l="0" t="0" r="0" b="0"/>
          <a:pathLst>
            <a:path>
              <a:moveTo>
                <a:pt x="1709078" y="0"/>
              </a:moveTo>
              <a:lnTo>
                <a:pt x="1709078" y="336406"/>
              </a:lnTo>
              <a:lnTo>
                <a:pt x="0" y="336406"/>
              </a:lnTo>
              <a:lnTo>
                <a:pt x="0" y="49364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147398-99B4-4607-B2B2-88B1D5A9E436}">
      <dsp:nvSpPr>
        <dsp:cNvPr id="0" name=""/>
        <dsp:cNvSpPr/>
      </dsp:nvSpPr>
      <dsp:spPr>
        <a:xfrm>
          <a:off x="5409181" y="553669"/>
          <a:ext cx="2602301" cy="10778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/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E6354CF-8504-460A-B3CB-1F590ECC5EDB}">
      <dsp:nvSpPr>
        <dsp:cNvPr id="0" name=""/>
        <dsp:cNvSpPr/>
      </dsp:nvSpPr>
      <dsp:spPr>
        <a:xfrm>
          <a:off x="5597776" y="732835"/>
          <a:ext cx="2602301" cy="10778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kern="1200" dirty="0" smtClean="0"/>
            <a:t>COMPONENTE 2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kern="1200" dirty="0" smtClean="0"/>
            <a:t>PLAN DE </a:t>
          </a:r>
          <a:r>
            <a:rPr lang="es-ES_tradnl" sz="1400" b="1" kern="1200" dirty="0" smtClean="0">
              <a:solidFill>
                <a:schemeClr val="accent1">
                  <a:lumMod val="75000"/>
                </a:schemeClr>
              </a:solidFill>
            </a:rPr>
            <a:t>REHABILITACIÓN Y REGENERACIÓN URBANA</a:t>
          </a:r>
        </a:p>
      </dsp:txBody>
      <dsp:txXfrm>
        <a:off x="5629344" y="764403"/>
        <a:ext cx="2539165" cy="1014685"/>
      </dsp:txXfrm>
    </dsp:sp>
    <dsp:sp modelId="{A7A5A0EB-88C7-4A51-87EB-95C6A994B240}">
      <dsp:nvSpPr>
        <dsp:cNvPr id="0" name=""/>
        <dsp:cNvSpPr/>
      </dsp:nvSpPr>
      <dsp:spPr>
        <a:xfrm>
          <a:off x="3841637" y="2125138"/>
          <a:ext cx="2319233" cy="10778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/>
            </a:gs>
            <a:gs pos="50000">
              <a:schemeClr val="accent2"/>
            </a:gs>
            <a:gs pos="100000">
              <a:schemeClr val="accent2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97DB992-18FB-4707-A152-1944540DF4B7}">
      <dsp:nvSpPr>
        <dsp:cNvPr id="0" name=""/>
        <dsp:cNvSpPr/>
      </dsp:nvSpPr>
      <dsp:spPr>
        <a:xfrm>
          <a:off x="4030232" y="2304304"/>
          <a:ext cx="2319233" cy="10778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kern="1200" dirty="0" smtClean="0"/>
            <a:t>C02.I01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kern="1200" dirty="0" smtClean="0"/>
            <a:t>Recuperación de entornos residenciales</a:t>
          </a:r>
          <a:endParaRPr lang="es-ES" sz="1400" kern="1200" dirty="0"/>
        </a:p>
      </dsp:txBody>
      <dsp:txXfrm>
        <a:off x="4061800" y="2335872"/>
        <a:ext cx="2256097" cy="1014685"/>
      </dsp:txXfrm>
    </dsp:sp>
    <dsp:sp modelId="{005F7382-1CD0-489D-95BE-A5BDDB54C3CD}">
      <dsp:nvSpPr>
        <dsp:cNvPr id="0" name=""/>
        <dsp:cNvSpPr/>
      </dsp:nvSpPr>
      <dsp:spPr>
        <a:xfrm>
          <a:off x="3483" y="3696607"/>
          <a:ext cx="1697356" cy="10778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/>
            </a:gs>
            <a:gs pos="50000">
              <a:schemeClr val="accent2"/>
            </a:gs>
            <a:gs pos="100000">
              <a:schemeClr val="accent2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65FCE41-EBF5-4552-9CCE-A4EFD779C396}">
      <dsp:nvSpPr>
        <dsp:cNvPr id="0" name=""/>
        <dsp:cNvSpPr/>
      </dsp:nvSpPr>
      <dsp:spPr>
        <a:xfrm>
          <a:off x="192078" y="3875772"/>
          <a:ext cx="1697356" cy="10778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lumMod val="7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kern="1200" dirty="0" smtClean="0"/>
            <a:t>1. Actuaciones de rehabilitación a nivel de </a:t>
          </a:r>
          <a:r>
            <a:rPr lang="es-ES_tradnl" sz="1400" b="1" kern="1200" dirty="0" smtClean="0">
              <a:solidFill>
                <a:schemeClr val="accent2">
                  <a:lumMod val="75000"/>
                </a:schemeClr>
              </a:solidFill>
            </a:rPr>
            <a:t>BARRIO</a:t>
          </a:r>
          <a:endParaRPr lang="es-ES" sz="1400" b="1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223646" y="3907340"/>
        <a:ext cx="1634220" cy="1014685"/>
      </dsp:txXfrm>
    </dsp:sp>
    <dsp:sp modelId="{F16806BF-F382-4526-968B-EB7E3A052880}">
      <dsp:nvSpPr>
        <dsp:cNvPr id="0" name=""/>
        <dsp:cNvSpPr/>
      </dsp:nvSpPr>
      <dsp:spPr>
        <a:xfrm>
          <a:off x="2078029" y="3696607"/>
          <a:ext cx="1697356" cy="10778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/>
            </a:gs>
            <a:gs pos="50000">
              <a:schemeClr val="accent2"/>
            </a:gs>
            <a:gs pos="100000">
              <a:schemeClr val="accent2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5D36203-4D8C-463A-BC27-FF2BEF82FB27}">
      <dsp:nvSpPr>
        <dsp:cNvPr id="0" name=""/>
        <dsp:cNvSpPr/>
      </dsp:nvSpPr>
      <dsp:spPr>
        <a:xfrm>
          <a:off x="2266624" y="3875772"/>
          <a:ext cx="1697356" cy="10778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kern="1200" dirty="0" smtClean="0"/>
            <a:t>2. Apoyo a las </a:t>
          </a:r>
          <a:r>
            <a:rPr lang="es-ES_tradnl" sz="1400" b="1" kern="1200" dirty="0" smtClean="0">
              <a:solidFill>
                <a:schemeClr val="accent2">
                  <a:lumMod val="75000"/>
                </a:schemeClr>
              </a:solidFill>
            </a:rPr>
            <a:t>OFICINAS</a:t>
          </a:r>
          <a:r>
            <a:rPr lang="es-ES_tradnl" sz="1400" kern="1200" dirty="0" smtClean="0"/>
            <a:t> de rehabilitación</a:t>
          </a:r>
          <a:endParaRPr lang="es-ES" sz="1400" kern="1200" dirty="0"/>
        </a:p>
      </dsp:txBody>
      <dsp:txXfrm>
        <a:off x="2298192" y="3907340"/>
        <a:ext cx="1634220" cy="1014685"/>
      </dsp:txXfrm>
    </dsp:sp>
    <dsp:sp modelId="{E8321832-7558-44E8-98B9-BEF99F66ED8E}">
      <dsp:nvSpPr>
        <dsp:cNvPr id="0" name=""/>
        <dsp:cNvSpPr/>
      </dsp:nvSpPr>
      <dsp:spPr>
        <a:xfrm>
          <a:off x="4152575" y="3696607"/>
          <a:ext cx="1697356" cy="10778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/>
            </a:gs>
            <a:gs pos="50000">
              <a:schemeClr val="accent2"/>
            </a:gs>
            <a:gs pos="100000">
              <a:schemeClr val="accent2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639225F-77C7-4A81-A433-EA0E320B595B}">
      <dsp:nvSpPr>
        <dsp:cNvPr id="0" name=""/>
        <dsp:cNvSpPr/>
      </dsp:nvSpPr>
      <dsp:spPr>
        <a:xfrm>
          <a:off x="4341171" y="3875772"/>
          <a:ext cx="1697356" cy="10778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kern="1200" dirty="0" smtClean="0"/>
            <a:t>3. Actuaciones de rehabilitación en </a:t>
          </a:r>
          <a:r>
            <a:rPr lang="es-ES_tradnl" sz="1400" b="1" kern="1200" dirty="0" smtClean="0">
              <a:solidFill>
                <a:schemeClr val="accent2">
                  <a:lumMod val="75000"/>
                </a:schemeClr>
              </a:solidFill>
            </a:rPr>
            <a:t>EDIFICIOS</a:t>
          </a:r>
          <a:endParaRPr lang="es-ES" sz="1400" b="1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4372739" y="3907340"/>
        <a:ext cx="1634220" cy="1014685"/>
      </dsp:txXfrm>
    </dsp:sp>
    <dsp:sp modelId="{D0F8F913-F938-4C20-A204-B1C0FD65B4AF}">
      <dsp:nvSpPr>
        <dsp:cNvPr id="0" name=""/>
        <dsp:cNvSpPr/>
      </dsp:nvSpPr>
      <dsp:spPr>
        <a:xfrm>
          <a:off x="6227122" y="3696607"/>
          <a:ext cx="1697356" cy="10778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/>
            </a:gs>
            <a:gs pos="50000">
              <a:schemeClr val="accent2"/>
            </a:gs>
            <a:gs pos="100000">
              <a:schemeClr val="accent2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14A4EF-83FB-43B9-8D4A-6D9CB3CCDDFE}">
      <dsp:nvSpPr>
        <dsp:cNvPr id="0" name=""/>
        <dsp:cNvSpPr/>
      </dsp:nvSpPr>
      <dsp:spPr>
        <a:xfrm>
          <a:off x="6415717" y="3875772"/>
          <a:ext cx="1697356" cy="10778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kern="1200" dirty="0" smtClean="0"/>
            <a:t>4. Eficiencia energética en </a:t>
          </a:r>
          <a:r>
            <a:rPr lang="es-ES_tradnl" sz="1400" b="1" kern="1200" dirty="0" smtClean="0">
              <a:solidFill>
                <a:schemeClr val="accent2">
                  <a:lumMod val="75000"/>
                </a:schemeClr>
              </a:solidFill>
            </a:rPr>
            <a:t>VIVIENDAS</a:t>
          </a:r>
          <a:endParaRPr lang="es-ES" sz="1400" b="1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6447285" y="3907340"/>
        <a:ext cx="1634220" cy="1014685"/>
      </dsp:txXfrm>
    </dsp:sp>
    <dsp:sp modelId="{E056AB67-E4C8-46AF-9F56-763AE77391C3}">
      <dsp:nvSpPr>
        <dsp:cNvPr id="0" name=""/>
        <dsp:cNvSpPr/>
      </dsp:nvSpPr>
      <dsp:spPr>
        <a:xfrm>
          <a:off x="8301668" y="3696607"/>
          <a:ext cx="1697356" cy="10778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/>
            </a:gs>
            <a:gs pos="50000">
              <a:schemeClr val="accent2"/>
            </a:gs>
            <a:gs pos="100000">
              <a:schemeClr val="accent2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0338574-6D6A-4D83-98FD-C2657E1DBCD7}">
      <dsp:nvSpPr>
        <dsp:cNvPr id="0" name=""/>
        <dsp:cNvSpPr/>
      </dsp:nvSpPr>
      <dsp:spPr>
        <a:xfrm>
          <a:off x="8490263" y="3875772"/>
          <a:ext cx="1697356" cy="10778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kern="1200" dirty="0" smtClean="0"/>
            <a:t>5. Elaboración  del </a:t>
          </a:r>
          <a:r>
            <a:rPr lang="es-ES_tradnl" sz="1400" b="1" kern="1200" dirty="0" smtClean="0">
              <a:solidFill>
                <a:schemeClr val="accent2">
                  <a:lumMod val="75000"/>
                </a:schemeClr>
              </a:solidFill>
            </a:rPr>
            <a:t>LIBRO DEL EDIFICIO Y PROYECTOS</a:t>
          </a:r>
          <a:r>
            <a:rPr lang="es-ES_tradnl" sz="1400" kern="1200" dirty="0" smtClean="0"/>
            <a:t> </a:t>
          </a:r>
          <a:endParaRPr lang="es-ES" sz="1400" kern="1200" dirty="0"/>
        </a:p>
      </dsp:txBody>
      <dsp:txXfrm>
        <a:off x="8521831" y="3907340"/>
        <a:ext cx="1634220" cy="1014685"/>
      </dsp:txXfrm>
    </dsp:sp>
    <dsp:sp modelId="{3DED08C1-11EB-4E38-A23D-95A6950C2D61}">
      <dsp:nvSpPr>
        <dsp:cNvPr id="0" name=""/>
        <dsp:cNvSpPr/>
      </dsp:nvSpPr>
      <dsp:spPr>
        <a:xfrm>
          <a:off x="6538060" y="2125138"/>
          <a:ext cx="3040966" cy="1077821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B5230B"/>
            </a:gs>
            <a:gs pos="50000">
              <a:srgbClr val="B5230B"/>
            </a:gs>
            <a:gs pos="100000">
              <a:srgbClr val="B5230B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0F58227-01D2-498A-B757-0E0EDBA757FA}">
      <dsp:nvSpPr>
        <dsp:cNvPr id="0" name=""/>
        <dsp:cNvSpPr/>
      </dsp:nvSpPr>
      <dsp:spPr>
        <a:xfrm>
          <a:off x="6726655" y="2304304"/>
          <a:ext cx="3040966" cy="10778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kern="1200" dirty="0" smtClean="0"/>
            <a:t>C02.I02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kern="1200" dirty="0" smtClean="0"/>
            <a:t>Construcción de vivienda de alquiler en edificios energéticamente eficientes</a:t>
          </a:r>
          <a:endParaRPr lang="es-ES" sz="1400" kern="1200" dirty="0"/>
        </a:p>
      </dsp:txBody>
      <dsp:txXfrm>
        <a:off x="6758223" y="2335872"/>
        <a:ext cx="2977830" cy="10146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2" y="4"/>
            <a:ext cx="3079202" cy="513458"/>
          </a:xfrm>
          <a:prstGeom prst="rect">
            <a:avLst/>
          </a:prstGeom>
        </p:spPr>
        <p:txBody>
          <a:bodyPr vert="horz" lIns="95074" tIns="47537" rIns="95074" bIns="47537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4023206" y="4"/>
            <a:ext cx="3079202" cy="513458"/>
          </a:xfrm>
          <a:prstGeom prst="rect">
            <a:avLst/>
          </a:prstGeom>
        </p:spPr>
        <p:txBody>
          <a:bodyPr vert="horz" lIns="95074" tIns="47537" rIns="95074" bIns="47537" rtlCol="0"/>
          <a:lstStyle>
            <a:lvl1pPr algn="r">
              <a:defRPr sz="1200"/>
            </a:lvl1pPr>
          </a:lstStyle>
          <a:p>
            <a:fld id="{A0192C39-98DA-4438-8DA7-9712D214712B}" type="datetimeFigureOut">
              <a:rPr lang="es-ES" smtClean="0"/>
              <a:t>17/05/2022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2" y="9721156"/>
            <a:ext cx="3079202" cy="513458"/>
          </a:xfrm>
          <a:prstGeom prst="rect">
            <a:avLst/>
          </a:prstGeom>
        </p:spPr>
        <p:txBody>
          <a:bodyPr vert="horz" lIns="95074" tIns="47537" rIns="95074" bIns="47537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4023206" y="9721156"/>
            <a:ext cx="3079202" cy="513458"/>
          </a:xfrm>
          <a:prstGeom prst="rect">
            <a:avLst/>
          </a:prstGeom>
        </p:spPr>
        <p:txBody>
          <a:bodyPr vert="horz" lIns="95074" tIns="47537" rIns="95074" bIns="47537" rtlCol="0" anchor="b"/>
          <a:lstStyle>
            <a:lvl1pPr algn="r">
              <a:defRPr sz="1200"/>
            </a:lvl1pPr>
          </a:lstStyle>
          <a:p>
            <a:fld id="{B25972CF-294E-4DF0-A77A-4161CC4EEE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42266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78428" cy="511731"/>
          </a:xfrm>
          <a:prstGeom prst="rect">
            <a:avLst/>
          </a:prstGeom>
        </p:spPr>
        <p:txBody>
          <a:bodyPr vert="horz" lIns="95779" tIns="47887" rIns="95779" bIns="47887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4023993" y="0"/>
            <a:ext cx="3078428" cy="511731"/>
          </a:xfrm>
          <a:prstGeom prst="rect">
            <a:avLst/>
          </a:prstGeom>
        </p:spPr>
        <p:txBody>
          <a:bodyPr vert="horz" lIns="95779" tIns="47887" rIns="95779" bIns="47887" rtlCol="0"/>
          <a:lstStyle>
            <a:lvl1pPr algn="r">
              <a:defRPr sz="1200"/>
            </a:lvl1pPr>
          </a:lstStyle>
          <a:p>
            <a:fld id="{FA195FA8-4933-4F60-8C3A-1D46DBAB0666}" type="datetimeFigureOut">
              <a:rPr lang="es-ES" smtClean="0"/>
              <a:t>17/05/2022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38113" y="766763"/>
            <a:ext cx="6827837" cy="3840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779" tIns="47887" rIns="95779" bIns="47887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10407" y="4861449"/>
            <a:ext cx="5683250" cy="4605576"/>
          </a:xfrm>
          <a:prstGeom prst="rect">
            <a:avLst/>
          </a:prstGeom>
        </p:spPr>
        <p:txBody>
          <a:bodyPr vert="horz" lIns="95779" tIns="47887" rIns="95779" bIns="47887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2" y="9721107"/>
            <a:ext cx="3078428" cy="511731"/>
          </a:xfrm>
          <a:prstGeom prst="rect">
            <a:avLst/>
          </a:prstGeom>
        </p:spPr>
        <p:txBody>
          <a:bodyPr vert="horz" lIns="95779" tIns="47887" rIns="95779" bIns="47887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4023993" y="9721107"/>
            <a:ext cx="3078428" cy="511731"/>
          </a:xfrm>
          <a:prstGeom prst="rect">
            <a:avLst/>
          </a:prstGeom>
        </p:spPr>
        <p:txBody>
          <a:bodyPr vert="horz" lIns="95779" tIns="47887" rIns="95779" bIns="47887" rtlCol="0" anchor="b"/>
          <a:lstStyle>
            <a:lvl1pPr algn="r">
              <a:defRPr sz="1200"/>
            </a:lvl1pPr>
          </a:lstStyle>
          <a:p>
            <a:fld id="{AF9A01FC-0819-4163-B74C-32DB4AB5AC7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5969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rreteras - Deta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46828"/>
            <a:ext cx="12192000" cy="4138556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62247" y="1268760"/>
            <a:ext cx="9902891" cy="4857403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entury Gothic" panose="020B0502020202020204" pitchFamily="34" charset="0"/>
              </a:defRPr>
            </a:lvl1pPr>
            <a:lvl2pPr>
              <a:defRPr sz="2400"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EDE4-A559-4240-B0A0-4984E98174C6}" type="slidenum">
              <a:rPr lang="es-ES" smtClean="0"/>
              <a:t>‹Nº›</a:t>
            </a:fld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5520" y="663552"/>
            <a:ext cx="10416480" cy="28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266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CDFCC-CA3C-4B48-86EF-CDA30FCEBC0D}" type="datetimeFigureOut">
              <a:rPr lang="es-ES" smtClean="0"/>
              <a:t>17/05/2022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94DF3-DA51-4833-95BA-F6846D6E244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1353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CDFCC-CA3C-4B48-86EF-CDA30FCEBC0D}" type="datetimeFigureOut">
              <a:rPr lang="es-ES" smtClean="0"/>
              <a:t>17/05/2022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94DF3-DA51-4833-95BA-F6846D6E244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38140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CDFCC-CA3C-4B48-86EF-CDA30FCEBC0D}" type="datetimeFigureOut">
              <a:rPr lang="es-ES" smtClean="0"/>
              <a:t>17/05/2022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94DF3-DA51-4833-95BA-F6846D6E244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863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CDFCC-CA3C-4B48-86EF-CDA30FCEBC0D}" type="datetimeFigureOut">
              <a:rPr lang="es-ES" smtClean="0"/>
              <a:t>17/05/2022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94DF3-DA51-4833-95BA-F6846D6E244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74784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CDFCC-CA3C-4B48-86EF-CDA30FCEBC0D}" type="datetimeFigureOut">
              <a:rPr lang="es-ES" smtClean="0"/>
              <a:t>17/05/2022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94DF3-DA51-4833-95BA-F6846D6E244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48910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CDFCC-CA3C-4B48-86EF-CDA30FCEBC0D}" type="datetimeFigureOut">
              <a:rPr lang="es-ES" smtClean="0"/>
              <a:t>17/05/2022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94DF3-DA51-4833-95BA-F6846D6E244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58714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CDFCC-CA3C-4B48-86EF-CDA30FCEBC0D}" type="datetimeFigureOut">
              <a:rPr lang="es-ES" smtClean="0"/>
              <a:t>17/05/2022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94DF3-DA51-4833-95BA-F6846D6E244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18968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CDFCC-CA3C-4B48-86EF-CDA30FCEBC0D}" type="datetimeFigureOut">
              <a:rPr lang="es-ES" smtClean="0"/>
              <a:t>17/05/2022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94DF3-DA51-4833-95BA-F6846D6E244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095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CDFCC-CA3C-4B48-86EF-CDA30FCEBC0D}" type="datetimeFigureOut">
              <a:rPr lang="es-ES" smtClean="0"/>
              <a:t>17/05/2022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94DF3-DA51-4833-95BA-F6846D6E244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1742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74055-E4F8-490E-A530-21E0AB6B753B}" type="datetimeFigureOut">
              <a:rPr lang="es-ES" smtClean="0"/>
              <a:t>17/05/2022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ACE0-6EE4-4DCC-967B-8AD5CAD0B6F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8558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rreteras -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30120"/>
            <a:ext cx="12192000" cy="3255264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75520" y="1268760"/>
            <a:ext cx="9902891" cy="4857403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entury Gothic" panose="020B0502020202020204" pitchFamily="34" charset="0"/>
              </a:defRPr>
            </a:lvl1pPr>
            <a:lvl2pPr>
              <a:defRPr sz="2400"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EDE4-A559-4240-B0A0-4984E98174C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5202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74055-E4F8-490E-A530-21E0AB6B753B}" type="datetimeFigureOut">
              <a:rPr lang="es-ES" smtClean="0"/>
              <a:t>17/05/2022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ACE0-6EE4-4DCC-967B-8AD5CAD0B6F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22197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74055-E4F8-490E-A530-21E0AB6B753B}" type="datetimeFigureOut">
              <a:rPr lang="es-ES" smtClean="0"/>
              <a:t>17/05/2022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ACE0-6EE4-4DCC-967B-8AD5CAD0B6F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95896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74055-E4F8-490E-A530-21E0AB6B753B}" type="datetimeFigureOut">
              <a:rPr lang="es-ES" smtClean="0"/>
              <a:t>17/05/2022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ACE0-6EE4-4DCC-967B-8AD5CAD0B6F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87149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74055-E4F8-490E-A530-21E0AB6B753B}" type="datetimeFigureOut">
              <a:rPr lang="es-ES" smtClean="0"/>
              <a:t>17/05/2022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ACE0-6EE4-4DCC-967B-8AD5CAD0B6F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80839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74055-E4F8-490E-A530-21E0AB6B753B}" type="datetimeFigureOut">
              <a:rPr lang="es-ES" smtClean="0"/>
              <a:t>17/05/2022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ACE0-6EE4-4DCC-967B-8AD5CAD0B6F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977138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74055-E4F8-490E-A530-21E0AB6B753B}" type="datetimeFigureOut">
              <a:rPr lang="es-ES" smtClean="0"/>
              <a:t>17/05/2022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ACE0-6EE4-4DCC-967B-8AD5CAD0B6F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71072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74055-E4F8-490E-A530-21E0AB6B753B}" type="datetimeFigureOut">
              <a:rPr lang="es-ES" smtClean="0"/>
              <a:t>17/05/2022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ACE0-6EE4-4DCC-967B-8AD5CAD0B6F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692285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74055-E4F8-490E-A530-21E0AB6B753B}" type="datetimeFigureOut">
              <a:rPr lang="es-ES" smtClean="0"/>
              <a:t>17/05/2022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ACE0-6EE4-4DCC-967B-8AD5CAD0B6F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61688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74055-E4F8-490E-A530-21E0AB6B753B}" type="datetimeFigureOut">
              <a:rPr lang="es-ES" smtClean="0"/>
              <a:t>17/05/2022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ACE0-6EE4-4DCC-967B-8AD5CAD0B6F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20307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74055-E4F8-490E-A530-21E0AB6B753B}" type="datetimeFigureOut">
              <a:rPr lang="es-ES" smtClean="0"/>
              <a:t>17/05/2022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ACE0-6EE4-4DCC-967B-8AD5CAD0B6F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4611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ortada - Deta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75520" y="1268760"/>
            <a:ext cx="9902891" cy="4857403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entury Gothic" panose="020B0502020202020204" pitchFamily="34" charset="0"/>
              </a:defRPr>
            </a:lvl1pPr>
            <a:lvl2pPr>
              <a:defRPr sz="2400"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EDE4-A559-4240-B0A0-4984E98174C6}" type="slidenum">
              <a:rPr lang="es-ES" smtClean="0"/>
              <a:t>‹Nº›</a:t>
            </a:fld>
            <a:endParaRPr lang="es-ES"/>
          </a:p>
        </p:txBody>
      </p:sp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4015" y="0"/>
            <a:ext cx="12000657" cy="727389"/>
          </a:xfrm>
          <a:prstGeom prst="rect">
            <a:avLst/>
          </a:prstGeom>
        </p:spPr>
      </p:pic>
      <p:sp>
        <p:nvSpPr>
          <p:cNvPr id="7" name="Rectangle 2"/>
          <p:cNvSpPr>
            <a:spLocks/>
          </p:cNvSpPr>
          <p:nvPr userDrawn="1"/>
        </p:nvSpPr>
        <p:spPr bwMode="auto">
          <a:xfrm>
            <a:off x="0" y="817334"/>
            <a:ext cx="12144672" cy="45719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s-ES_tradnl" altLang="es-ES" sz="2100" dirty="0"/>
          </a:p>
        </p:txBody>
      </p:sp>
      <p:sp>
        <p:nvSpPr>
          <p:cNvPr id="8" name="Rectangle 2"/>
          <p:cNvSpPr>
            <a:spLocks/>
          </p:cNvSpPr>
          <p:nvPr userDrawn="1"/>
        </p:nvSpPr>
        <p:spPr bwMode="auto">
          <a:xfrm>
            <a:off x="0" y="878717"/>
            <a:ext cx="12144672" cy="45719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s-ES_tradnl" altLang="es-ES" sz="2100" dirty="0"/>
          </a:p>
        </p:txBody>
      </p:sp>
    </p:spTree>
    <p:extLst>
      <p:ext uri="{BB962C8B-B14F-4D97-AF65-F5344CB8AC3E}">
        <p14:creationId xmlns:p14="http://schemas.microsoft.com/office/powerpoint/2010/main" val="30365704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4421" y="1196752"/>
            <a:ext cx="10657184" cy="565524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74055-E4F8-490E-A530-21E0AB6B753B}" type="datetimeFigureOut">
              <a:rPr lang="es-ES" smtClean="0"/>
              <a:t>17/05/2022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ACE0-6EE4-4DCC-967B-8AD5CAD0B6F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3404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0EDE4-A559-4240-B0A0-4984E98174C6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11322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dirty="0" smtClean="0"/>
              <a:t>PATRON</a:t>
            </a:r>
            <a:endParaRPr lang="es-ES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0EDE4-A559-4240-B0A0-4984E98174C6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248434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FA663-368C-4229-9536-8002566AFC39}" type="datetime1">
              <a:rPr lang="es-ES" smtClean="0"/>
              <a:t>17/05/2022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B79A9-C55B-47CD-A2D4-44443510D6E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6959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CDFCC-CA3C-4B48-86EF-CDA30FCEBC0D}" type="datetimeFigureOut">
              <a:rPr lang="es-ES" smtClean="0"/>
              <a:t>17/05/2022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94DF3-DA51-4833-95BA-F6846D6E244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7920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CDFCC-CA3C-4B48-86EF-CDA30FCEBC0D}" type="datetimeFigureOut">
              <a:rPr lang="es-ES" smtClean="0"/>
              <a:t>17/05/2022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94DF3-DA51-4833-95BA-F6846D6E244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986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CDFCC-CA3C-4B48-86EF-CDA30FCEBC0D}" type="datetimeFigureOut">
              <a:rPr lang="es-ES" smtClean="0"/>
              <a:t>17/05/2022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94DF3-DA51-4833-95BA-F6846D6E244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2357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46828"/>
            <a:ext cx="12192000" cy="4138556"/>
          </a:xfrm>
          <a:prstGeom prst="rect">
            <a:avLst/>
          </a:prstGeom>
        </p:spPr>
      </p:pic>
      <p:sp>
        <p:nvSpPr>
          <p:cNvPr id="15" name="14 Rectángulo"/>
          <p:cNvSpPr/>
          <p:nvPr userDrawn="1"/>
        </p:nvSpPr>
        <p:spPr>
          <a:xfrm>
            <a:off x="11376587" y="6497960"/>
            <a:ext cx="815413" cy="3600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11412107" y="6520260"/>
            <a:ext cx="732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tx1">
                    <a:tint val="7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fld id="{C4C0EDE4-A559-4240-B0A0-4984E98174C6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2" name="Imagen 1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24904" y="145775"/>
            <a:ext cx="11997968" cy="725487"/>
          </a:xfrm>
          <a:prstGeom prst="rect">
            <a:avLst/>
          </a:prstGeom>
        </p:spPr>
      </p:pic>
      <p:sp>
        <p:nvSpPr>
          <p:cNvPr id="9" name="Rectangle 2"/>
          <p:cNvSpPr>
            <a:spLocks/>
          </p:cNvSpPr>
          <p:nvPr userDrawn="1"/>
        </p:nvSpPr>
        <p:spPr bwMode="auto">
          <a:xfrm>
            <a:off x="0" y="925838"/>
            <a:ext cx="12144672" cy="45719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s-ES_tradnl" altLang="es-ES" sz="2100" dirty="0"/>
          </a:p>
        </p:txBody>
      </p:sp>
      <p:sp>
        <p:nvSpPr>
          <p:cNvPr id="12" name="Rectangle 2"/>
          <p:cNvSpPr>
            <a:spLocks/>
          </p:cNvSpPr>
          <p:nvPr userDrawn="1"/>
        </p:nvSpPr>
        <p:spPr bwMode="auto">
          <a:xfrm>
            <a:off x="0" y="987221"/>
            <a:ext cx="12144672" cy="45719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s-ES_tradnl" altLang="es-ES" sz="2100" dirty="0"/>
          </a:p>
        </p:txBody>
      </p:sp>
    </p:spTree>
    <p:extLst>
      <p:ext uri="{BB962C8B-B14F-4D97-AF65-F5344CB8AC3E}">
        <p14:creationId xmlns:p14="http://schemas.microsoft.com/office/powerpoint/2010/main" val="2810914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64" r:id="rId2"/>
    <p:sldLayoutId id="2147483669" r:id="rId3"/>
    <p:sldLayoutId id="2147483683" r:id="rId4"/>
    <p:sldLayoutId id="2147483684" r:id="rId5"/>
    <p:sldLayoutId id="2147483698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rgbClr val="336699"/>
          </a:solidFill>
          <a:latin typeface="Arial Narrow" panose="020B060602020203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rgbClr val="336699"/>
          </a:solidFill>
          <a:latin typeface="Arial Narrow" panose="020B0606020202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336699"/>
          </a:solidFill>
          <a:latin typeface="Arial Narrow" panose="020B0606020202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rgbClr val="336699"/>
          </a:solidFill>
          <a:latin typeface="Arial Narrow" panose="020B0606020202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rgbClr val="336699"/>
          </a:solidFill>
          <a:latin typeface="Arial Narrow" panose="020B0606020202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3CDFCC-CA3C-4B48-86EF-CDA30FCEBC0D}" type="datetimeFigureOut">
              <a:rPr lang="es-ES" smtClean="0"/>
              <a:t>17/05/2022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C94DF3-DA51-4833-95BA-F6846D6E244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2951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E74055-E4F8-490E-A530-21E0AB6B753B}" type="datetimeFigureOut">
              <a:rPr lang="es-ES" smtClean="0"/>
              <a:t>17/05/2022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7ACE0-6EE4-4DCC-967B-8AD5CAD0B6F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8971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rehabilita@navarra.es" TargetMode="External"/><Relationship Id="rId2" Type="http://schemas.openxmlformats.org/officeDocument/2006/relationships/hyperlink" Target="http://www.vivienda.navarra.es/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11" Type="http://schemas.openxmlformats.org/officeDocument/2006/relationships/image" Target="../media/image20.png"/><Relationship Id="rId5" Type="http://schemas.openxmlformats.org/officeDocument/2006/relationships/diagramColors" Target="../diagrams/colors2.xml"/><Relationship Id="rId10" Type="http://schemas.openxmlformats.org/officeDocument/2006/relationships/image" Target="../media/image19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119336" y="908720"/>
            <a:ext cx="11953328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" dirty="0"/>
          </a:p>
          <a:p>
            <a:pPr algn="ctr"/>
            <a:r>
              <a:rPr lang="es-ES" sz="3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PLAN DE RECUPERACIÓN, TRANSFORMACIÓN Y RESILIENCIA</a:t>
            </a:r>
          </a:p>
          <a:p>
            <a:pPr algn="ctr"/>
            <a:endParaRPr lang="es-ES" sz="3200" b="1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s-ES" sz="3200" b="1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Componente </a:t>
            </a:r>
            <a:r>
              <a:rPr lang="es-ES" sz="3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2 </a:t>
            </a:r>
            <a:endParaRPr lang="es-ES" sz="3200" b="1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s-ES" sz="3200" b="1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PROGRAMAS DE AYUDA EN MATERIA DE REHABILITACIÓN RESIDENCIAL</a:t>
            </a:r>
            <a:endParaRPr lang="es-ES" sz="3200" b="1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s-ES" sz="3200" b="1" dirty="0" smtClean="0">
                <a:solidFill>
                  <a:srgbClr val="336699"/>
                </a:solidFill>
                <a:latin typeface="Century Gothic" panose="020B0502020202020204" pitchFamily="34" charset="0"/>
              </a:rPr>
              <a:t> </a:t>
            </a:r>
            <a:endParaRPr lang="es-ES" sz="3200" b="1" dirty="0">
              <a:solidFill>
                <a:srgbClr val="336699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s-ES" sz="2400" b="1" dirty="0" smtClean="0">
                <a:solidFill>
                  <a:srgbClr val="336699"/>
                </a:solidFill>
                <a:latin typeface="Century Gothic" panose="020B0502020202020204" pitchFamily="34" charset="0"/>
              </a:rPr>
              <a:t>DIRECCIÓN GENERAL DE VIVIENDA – GOBIERNO DE NAVARRA</a:t>
            </a:r>
            <a:endParaRPr lang="es-ES" sz="2400" b="1" dirty="0">
              <a:solidFill>
                <a:srgbClr val="336699"/>
              </a:solidFill>
              <a:latin typeface="Century Gothic" panose="020B0502020202020204" pitchFamily="34" charset="0"/>
            </a:endParaRPr>
          </a:p>
          <a:p>
            <a:pPr algn="ctr"/>
            <a:endParaRPr lang="es-ES" sz="2800" dirty="0">
              <a:solidFill>
                <a:srgbClr val="336699"/>
              </a:solidFill>
              <a:latin typeface="Century Gothic" panose="020B0502020202020204" pitchFamily="34" charset="0"/>
            </a:endParaRPr>
          </a:p>
          <a:p>
            <a:pPr algn="ctr"/>
            <a:endParaRPr lang="es-ES" i="1" dirty="0">
              <a:solidFill>
                <a:srgbClr val="336699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s-ES" i="1" dirty="0" smtClean="0">
                <a:solidFill>
                  <a:srgbClr val="336699"/>
                </a:solidFill>
                <a:latin typeface="Century Gothic" panose="020B0502020202020204" pitchFamily="34" charset="0"/>
              </a:rPr>
              <a:t>CIVICAN - Pamplona, 23 </a:t>
            </a:r>
            <a:r>
              <a:rPr lang="es-ES" i="1" dirty="0">
                <a:solidFill>
                  <a:srgbClr val="336699"/>
                </a:solidFill>
                <a:latin typeface="Century Gothic" panose="020B0502020202020204" pitchFamily="34" charset="0"/>
              </a:rPr>
              <a:t>de </a:t>
            </a:r>
            <a:r>
              <a:rPr lang="es-ES" i="1" dirty="0" smtClean="0">
                <a:solidFill>
                  <a:srgbClr val="336699"/>
                </a:solidFill>
                <a:latin typeface="Century Gothic" panose="020B0502020202020204" pitchFamily="34" charset="0"/>
              </a:rPr>
              <a:t>marzo </a:t>
            </a:r>
            <a:r>
              <a:rPr lang="es-ES" i="1" dirty="0">
                <a:solidFill>
                  <a:srgbClr val="336699"/>
                </a:solidFill>
                <a:latin typeface="Century Gothic" panose="020B0502020202020204" pitchFamily="34" charset="0"/>
              </a:rPr>
              <a:t>de </a:t>
            </a:r>
            <a:r>
              <a:rPr lang="es-ES" i="1" dirty="0" smtClean="0">
                <a:solidFill>
                  <a:srgbClr val="336699"/>
                </a:solidFill>
                <a:latin typeface="Century Gothic" panose="020B0502020202020204" pitchFamily="34" charset="0"/>
              </a:rPr>
              <a:t>2022</a:t>
            </a:r>
            <a:endParaRPr lang="es-ES" i="1" dirty="0">
              <a:solidFill>
                <a:srgbClr val="336699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444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ángulo 32">
            <a:extLst>
              <a:ext uri="{FF2B5EF4-FFF2-40B4-BE49-F238E27FC236}">
                <a16:creationId xmlns:a16="http://schemas.microsoft.com/office/drawing/2014/main" id="{93414686-2A4F-4E2F-BB0E-51D963BD7C89}"/>
              </a:ext>
            </a:extLst>
          </p:cNvPr>
          <p:cNvSpPr/>
          <p:nvPr/>
        </p:nvSpPr>
        <p:spPr>
          <a:xfrm>
            <a:off x="0" y="851254"/>
            <a:ext cx="12192000" cy="698282"/>
          </a:xfrm>
          <a:prstGeom prst="rect">
            <a:avLst/>
          </a:prstGeom>
          <a:solidFill>
            <a:schemeClr val="accent1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tlCol="0" anchor="ctr"/>
          <a:lstStyle/>
          <a:p>
            <a:pPr algn="ctr">
              <a:tabLst>
                <a:tab pos="8520113" algn="l"/>
              </a:tabLst>
            </a:pPr>
            <a:r>
              <a:rPr lang="es-ES" sz="2400" b="1" dirty="0">
                <a:solidFill>
                  <a:schemeClr val="tx2"/>
                </a:solidFill>
                <a:latin typeface="Arial Black" panose="020B0A04020102020204" pitchFamily="34" charset="0"/>
              </a:rPr>
              <a:t>Programa </a:t>
            </a:r>
            <a:r>
              <a:rPr lang="es-ES" sz="2400" b="1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elaboración LIBRO DEL EDIFICIO EXISTENTE (LEE)</a:t>
            </a:r>
            <a:endParaRPr lang="es-ES" b="1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EDE4-A559-4240-B0A0-4984E98174C6}" type="slidenum">
              <a:rPr lang="es-ES" smtClean="0"/>
              <a:t>10</a:t>
            </a:fld>
            <a:endParaRPr lang="es-ES" dirty="0"/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880489D6-8431-462C-970D-2B45719EA988}"/>
              </a:ext>
            </a:extLst>
          </p:cNvPr>
          <p:cNvSpPr/>
          <p:nvPr/>
        </p:nvSpPr>
        <p:spPr>
          <a:xfrm>
            <a:off x="263352" y="1069211"/>
            <a:ext cx="710272" cy="262367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200" dirty="0" smtClean="0"/>
              <a:t>P. 5</a:t>
            </a:r>
            <a:endParaRPr lang="es-ES" sz="1200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DA401270-F2BE-424C-91B9-575ACE11EB3C}"/>
              </a:ext>
            </a:extLst>
          </p:cNvPr>
          <p:cNvSpPr/>
          <p:nvPr/>
        </p:nvSpPr>
        <p:spPr>
          <a:xfrm>
            <a:off x="335360" y="1732810"/>
            <a:ext cx="11181289" cy="5504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1600" b="1" u="sng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OBJETO</a:t>
            </a:r>
            <a:r>
              <a:rPr lang="es-ES" sz="1600" b="1" u="sng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s-ES" sz="16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s-E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s-ES" sz="1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inanciar </a:t>
            </a:r>
            <a:r>
              <a:rPr lang="es-E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elaboración </a:t>
            </a:r>
            <a:r>
              <a:rPr lang="es-ES" sz="1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del LIBRO DEL EDIFICIO EXISTENTE.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1600" b="1" u="sng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NORMATIVA:</a:t>
            </a:r>
            <a:r>
              <a:rPr lang="es-ES" sz="16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obligatorio a partir de </a:t>
            </a:r>
            <a:r>
              <a:rPr lang="es-ES" sz="16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2023</a:t>
            </a:r>
            <a:r>
              <a:rPr lang="es-ES" sz="1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6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(residencial colectiva, no unifamiliares) Sustituye al actual IEE. Contenido Anexo I RD 853/2021, con particularidades:</a:t>
            </a:r>
          </a:p>
          <a:p>
            <a:pPr marL="400050" indent="-400050" algn="just">
              <a:lnSpc>
                <a:spcPct val="107000"/>
              </a:lnSpc>
              <a:spcAft>
                <a:spcPts val="800"/>
              </a:spcAft>
              <a:buFont typeface="+mj-lt"/>
              <a:buAutoNum type="romanUcPeriod"/>
            </a:pPr>
            <a:r>
              <a:rPr lang="es-ES_tradnl" sz="16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informe diagnóstico digitalización, monitorización, sostenibilidad y ciclo de vida.</a:t>
            </a:r>
          </a:p>
          <a:p>
            <a:pPr marL="400050" indent="-400050">
              <a:buFont typeface="+mj-lt"/>
              <a:buAutoNum type="romanUcPeriod"/>
            </a:pPr>
            <a:r>
              <a:rPr lang="es-ES_tradnl" sz="16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relación de medidas para alcanzar clase “C”</a:t>
            </a:r>
            <a:r>
              <a:rPr lang="es-ES" dirty="0"/>
              <a:t> </a:t>
            </a:r>
            <a:endParaRPr lang="es-ES" dirty="0" smtClean="0"/>
          </a:p>
          <a:p>
            <a:pPr algn="ctr"/>
            <a:r>
              <a:rPr lang="es-ES" sz="1400" b="1" dirty="0" smtClean="0"/>
              <a:t>“</a:t>
            </a:r>
            <a:r>
              <a:rPr lang="es-ES" sz="1400" b="1" dirty="0" smtClean="0">
                <a:solidFill>
                  <a:srgbClr val="FF0000"/>
                </a:solidFill>
              </a:rPr>
              <a:t>Antes </a:t>
            </a:r>
            <a:r>
              <a:rPr lang="es-ES" sz="1400" b="1" dirty="0">
                <a:solidFill>
                  <a:srgbClr val="FF0000"/>
                </a:solidFill>
              </a:rPr>
              <a:t>del 1 de enero de 2030 todos los edificios de vivienda colectiva de </a:t>
            </a:r>
            <a:r>
              <a:rPr lang="es-ES" sz="1400" b="1" dirty="0" smtClean="0">
                <a:solidFill>
                  <a:srgbClr val="FF0000"/>
                </a:solidFill>
              </a:rPr>
              <a:t>Navarra deberán </a:t>
            </a:r>
            <a:r>
              <a:rPr lang="es-ES" sz="1400" b="1" dirty="0">
                <a:solidFill>
                  <a:srgbClr val="FF0000"/>
                </a:solidFill>
              </a:rPr>
              <a:t>ser de calificación energética clase “C” o </a:t>
            </a:r>
            <a:r>
              <a:rPr lang="es-ES" sz="1400" b="1" dirty="0" smtClean="0">
                <a:solidFill>
                  <a:srgbClr val="FF0000"/>
                </a:solidFill>
              </a:rPr>
              <a:t>superior</a:t>
            </a:r>
            <a:r>
              <a:rPr lang="es-ES" sz="1400" b="1" dirty="0" smtClean="0"/>
              <a:t>”</a:t>
            </a:r>
            <a:endParaRPr lang="es-ES_tradnl" sz="1400" b="1" dirty="0" smtClean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00050" indent="-400050" algn="just">
              <a:lnSpc>
                <a:spcPct val="107000"/>
              </a:lnSpc>
              <a:spcAft>
                <a:spcPts val="800"/>
              </a:spcAft>
              <a:buFont typeface="+mj-lt"/>
              <a:buAutoNum type="romanUcPeriod" startAt="3"/>
            </a:pPr>
            <a:r>
              <a:rPr lang="es-ES_tradnl" sz="16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asamblea de vecinos en el plazo de 3 meses para su explicación.</a:t>
            </a:r>
            <a:endParaRPr lang="es-E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1600" b="1" u="sng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DESTINATARIOS</a:t>
            </a:r>
            <a:r>
              <a:rPr lang="es-ES" sz="1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s-ES" sz="1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personas físicas y comunidades de propietarios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1600" b="1" u="sng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SUBVENCIONES: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s-ES_tradnl" sz="1600" b="1" u="sng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s-ES_tradnl" sz="1600" b="1" u="sng" dirty="0" smtClean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s-ES" sz="1600" b="1" u="sng" dirty="0" smtClean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1600" b="1" u="sng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TENER EN CUENTA:</a:t>
            </a:r>
          </a:p>
          <a:p>
            <a:pPr marL="742950" lvl="1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IVA incluido, no se admiten pagos en metálico, no hay concesión previa, edificios finalizados antes del </a:t>
            </a:r>
            <a:r>
              <a:rPr lang="es-ES" sz="16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2000</a:t>
            </a:r>
            <a:r>
              <a:rPr lang="es-ES" sz="1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742950" lvl="1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Obligatorio para Programa Barrios desde ya, y para resto de programas desde 2023.</a:t>
            </a:r>
            <a:endParaRPr lang="es-ES" sz="1600" b="1" u="sng" dirty="0" smtClean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s-ES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584" y="4357570"/>
            <a:ext cx="6807361" cy="138226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2970" y="3665587"/>
            <a:ext cx="3446646" cy="246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94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ángulo 32">
            <a:extLst>
              <a:ext uri="{FF2B5EF4-FFF2-40B4-BE49-F238E27FC236}">
                <a16:creationId xmlns:a16="http://schemas.microsoft.com/office/drawing/2014/main" id="{93414686-2A4F-4E2F-BB0E-51D963BD7C89}"/>
              </a:ext>
            </a:extLst>
          </p:cNvPr>
          <p:cNvSpPr/>
          <p:nvPr/>
        </p:nvSpPr>
        <p:spPr>
          <a:xfrm>
            <a:off x="0" y="851254"/>
            <a:ext cx="12192000" cy="698282"/>
          </a:xfrm>
          <a:prstGeom prst="rect">
            <a:avLst/>
          </a:prstGeom>
          <a:solidFill>
            <a:schemeClr val="accent1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tlCol="0" anchor="ctr"/>
          <a:lstStyle/>
          <a:p>
            <a:pPr algn="ctr">
              <a:tabLst>
                <a:tab pos="8520113" algn="l"/>
              </a:tabLst>
            </a:pPr>
            <a:r>
              <a:rPr lang="es-ES" sz="2400" b="1" dirty="0">
                <a:solidFill>
                  <a:schemeClr val="tx2"/>
                </a:solidFill>
                <a:latin typeface="Arial Black" panose="020B0A04020102020204" pitchFamily="34" charset="0"/>
              </a:rPr>
              <a:t>Programa </a:t>
            </a:r>
            <a:r>
              <a:rPr lang="es-ES" sz="2400" b="1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eficiencia energética VIVIENDAS</a:t>
            </a:r>
            <a:endParaRPr lang="es-ES" b="1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EDE4-A559-4240-B0A0-4984E98174C6}" type="slidenum">
              <a:rPr lang="es-ES" smtClean="0"/>
              <a:t>11</a:t>
            </a:fld>
            <a:endParaRPr lang="es-ES" dirty="0"/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880489D6-8431-462C-970D-2B45719EA988}"/>
              </a:ext>
            </a:extLst>
          </p:cNvPr>
          <p:cNvSpPr/>
          <p:nvPr/>
        </p:nvSpPr>
        <p:spPr>
          <a:xfrm>
            <a:off x="263352" y="1069211"/>
            <a:ext cx="710272" cy="262367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200" dirty="0" smtClean="0"/>
              <a:t>P. 4</a:t>
            </a:r>
            <a:endParaRPr lang="es-ES" sz="1200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DA401270-F2BE-424C-91B9-575ACE11EB3C}"/>
              </a:ext>
            </a:extLst>
          </p:cNvPr>
          <p:cNvSpPr/>
          <p:nvPr/>
        </p:nvSpPr>
        <p:spPr>
          <a:xfrm>
            <a:off x="335360" y="1732810"/>
            <a:ext cx="11181289" cy="5340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b="1" u="sng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OBJETO</a:t>
            </a:r>
            <a:r>
              <a:rPr lang="es-ES" b="1" u="sng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s-ES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s-ES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inanciar 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</a:t>
            </a:r>
            <a:r>
              <a:rPr lang="es-ES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rehabilitación de viviendas que consigan:</a:t>
            </a:r>
          </a:p>
          <a:p>
            <a:pPr marL="742950" lvl="1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s-ES_tradnl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Reducción consumos energía primaria no renovable de al menos un 30%, </a:t>
            </a:r>
            <a:r>
              <a:rPr lang="es-ES_tradnl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</a:p>
          <a:p>
            <a:pPr marL="742950" lvl="1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s-ES_tradnl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Reducción demanda energética global calefacción o refrigeración de al menos un 7%</a:t>
            </a:r>
            <a:endParaRPr lang="es-E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b="1" u="sng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DESTINATARIOS:</a:t>
            </a:r>
          </a:p>
          <a:p>
            <a:pPr marL="742950" lvl="1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s-ES_tradnl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AA.PP. o Personas físicas </a:t>
            </a:r>
            <a:r>
              <a:rPr lang="es-ES_tradnl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 requisitos de capacidad económica</a:t>
            </a:r>
            <a:r>
              <a:rPr lang="es-ES_tradnl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b="1" u="sng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REQUISITOS:</a:t>
            </a:r>
            <a:r>
              <a:rPr lang="es-ES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s-ES_tradnl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Personas físicas sin requisitos (ver empadronamiento y domicilio habitual y permanente)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s-ES_tradnl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Viviendas sin </a:t>
            </a:r>
            <a:r>
              <a:rPr lang="es-ES_trad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requisitos </a:t>
            </a:r>
            <a:r>
              <a:rPr lang="es-ES_tradnl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s-ES_tradnl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 antigüedad</a:t>
            </a:r>
            <a:r>
              <a:rPr lang="es-ES_tradnl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s-ES_tradnl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Obras iniciadas después de 01/01/2022.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s-ES_tradnl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Ayuda por vivienda (aunque no se agote la subvención máxima)</a:t>
            </a:r>
          </a:p>
          <a:p>
            <a:pPr marL="742950" lvl="1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s-ES_tradnl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Persona puede ser beneficiaria más de una vez (distinta vivienda)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s-ES_tradnl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Compatible con Edificios y Barrios MRR, incompatible con resto.</a:t>
            </a:r>
          </a:p>
          <a:p>
            <a:pPr marL="742950" lvl="1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s-ES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8368" y="1934018"/>
            <a:ext cx="2543944" cy="433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10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ángulo 32">
            <a:extLst>
              <a:ext uri="{FF2B5EF4-FFF2-40B4-BE49-F238E27FC236}">
                <a16:creationId xmlns:a16="http://schemas.microsoft.com/office/drawing/2014/main" id="{93414686-2A4F-4E2F-BB0E-51D963BD7C89}"/>
              </a:ext>
            </a:extLst>
          </p:cNvPr>
          <p:cNvSpPr/>
          <p:nvPr/>
        </p:nvSpPr>
        <p:spPr>
          <a:xfrm>
            <a:off x="0" y="851254"/>
            <a:ext cx="12192000" cy="698282"/>
          </a:xfrm>
          <a:prstGeom prst="rect">
            <a:avLst/>
          </a:prstGeom>
          <a:solidFill>
            <a:schemeClr val="accent1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tlCol="0" anchor="ctr"/>
          <a:lstStyle/>
          <a:p>
            <a:pPr algn="ctr">
              <a:tabLst>
                <a:tab pos="8520113" algn="l"/>
              </a:tabLst>
            </a:pPr>
            <a:r>
              <a:rPr lang="es-ES" sz="2400" b="1" dirty="0">
                <a:solidFill>
                  <a:schemeClr val="tx2"/>
                </a:solidFill>
                <a:latin typeface="Arial Black" panose="020B0A04020102020204" pitchFamily="34" charset="0"/>
              </a:rPr>
              <a:t>Programa </a:t>
            </a:r>
            <a:r>
              <a:rPr lang="es-ES" sz="2400" b="1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eficiencia energética VIVIENDAS</a:t>
            </a:r>
            <a:endParaRPr lang="es-ES" b="1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EDE4-A559-4240-B0A0-4984E98174C6}" type="slidenum">
              <a:rPr lang="es-ES" smtClean="0"/>
              <a:t>12</a:t>
            </a:fld>
            <a:endParaRPr lang="es-ES" dirty="0"/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880489D6-8431-462C-970D-2B45719EA988}"/>
              </a:ext>
            </a:extLst>
          </p:cNvPr>
          <p:cNvSpPr/>
          <p:nvPr/>
        </p:nvSpPr>
        <p:spPr>
          <a:xfrm>
            <a:off x="263352" y="1069211"/>
            <a:ext cx="710272" cy="262367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200" dirty="0" smtClean="0"/>
              <a:t>P. 4</a:t>
            </a:r>
            <a:endParaRPr lang="es-ES" sz="1200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DA401270-F2BE-424C-91B9-575ACE11EB3C}"/>
              </a:ext>
            </a:extLst>
          </p:cNvPr>
          <p:cNvSpPr/>
          <p:nvPr/>
        </p:nvSpPr>
        <p:spPr>
          <a:xfrm>
            <a:off x="335360" y="1732810"/>
            <a:ext cx="11181289" cy="49419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b="1" u="sng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PROCEDIMIENTO</a:t>
            </a:r>
            <a:r>
              <a:rPr lang="es-ES" b="1" u="sng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s-ES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s-ES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 hay concesión previa. Solicitud única (dos pasos en RD 853/2021)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s-ES_tradnl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RIGUROSO ORDEN DE PRESENTACIÓN DE SOLICITUDES.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 meses </a:t>
            </a:r>
            <a:r>
              <a:rPr lang="es-ES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desde fin de obras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s-ES_tradnl" b="1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s-ES_tradnl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DOCUMENTACIÓN PROLIJA:</a:t>
            </a:r>
          </a:p>
          <a:p>
            <a:pPr marL="1200150" lvl="2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s-ES_tradnl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Certificados eficiencia energética (ANTES Y DESPUÉS)</a:t>
            </a:r>
          </a:p>
          <a:p>
            <a:pPr marL="1200150" lvl="2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s-ES_tradnl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Reportaje fotográfico.</a:t>
            </a:r>
          </a:p>
          <a:p>
            <a:pPr marL="1200150" lvl="2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s-ES_tradnl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Volante de empadronamiento (o contrato de alquiler)</a:t>
            </a:r>
          </a:p>
          <a:p>
            <a:pPr marL="1200150" lvl="2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s-ES_tradnl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Memoria justificativa, con fecha inicio y fin actuaciones (certificado de empresa)</a:t>
            </a:r>
          </a:p>
          <a:p>
            <a:pPr marL="1200150" lvl="2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s-ES_tradnl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Declaración responsable y DNSH (modelo)</a:t>
            </a:r>
            <a:endParaRPr lang="es-E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600" b="1" u="sng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SUBVENCIÓN: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_tradnl" sz="16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s-ES_tradnl" sz="16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40% DEL COSTE DE LA OBRA (importe mínimo de la misma 1000 euros), MÁXIMO 3.000 EUROS.</a:t>
            </a:r>
            <a:endParaRPr lang="es-ES_tradnl" sz="16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114550" lvl="4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_tradnl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IVA incluido, no se admiten pagos en metálico, combustibles fósiles no.</a:t>
            </a:r>
          </a:p>
          <a:p>
            <a:pPr marL="2114550" lvl="4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_tradnl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Costes subvencionables: honorarios profesionales, costes de ejecución, costes relacionados con la obra, </a:t>
            </a:r>
            <a:r>
              <a:rPr lang="es-ES_tradnl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etc</a:t>
            </a:r>
            <a:r>
              <a:rPr lang="es-ES_tradnl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endParaRPr lang="es-ES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8368" y="1934018"/>
            <a:ext cx="2543944" cy="401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68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ángulo 32">
            <a:extLst>
              <a:ext uri="{FF2B5EF4-FFF2-40B4-BE49-F238E27FC236}">
                <a16:creationId xmlns:a16="http://schemas.microsoft.com/office/drawing/2014/main" id="{93414686-2A4F-4E2F-BB0E-51D963BD7C89}"/>
              </a:ext>
            </a:extLst>
          </p:cNvPr>
          <p:cNvSpPr/>
          <p:nvPr/>
        </p:nvSpPr>
        <p:spPr>
          <a:xfrm>
            <a:off x="0" y="851254"/>
            <a:ext cx="12192000" cy="698282"/>
          </a:xfrm>
          <a:prstGeom prst="rect">
            <a:avLst/>
          </a:prstGeom>
          <a:solidFill>
            <a:schemeClr val="accent1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tlCol="0" anchor="ctr"/>
          <a:lstStyle/>
          <a:p>
            <a:pPr algn="ctr">
              <a:tabLst>
                <a:tab pos="8520113" algn="l"/>
              </a:tabLst>
            </a:pPr>
            <a:r>
              <a:rPr lang="es-ES" sz="2400" b="1" dirty="0">
                <a:solidFill>
                  <a:schemeClr val="tx2"/>
                </a:solidFill>
                <a:latin typeface="Arial Black" panose="020B0A04020102020204" pitchFamily="34" charset="0"/>
              </a:rPr>
              <a:t>Programa </a:t>
            </a:r>
            <a:r>
              <a:rPr lang="es-ES" sz="2400" b="1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eficiencia energética EDIFICIOS</a:t>
            </a:r>
            <a:endParaRPr lang="es-ES" b="1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EDE4-A559-4240-B0A0-4984E98174C6}" type="slidenum">
              <a:rPr lang="es-ES" smtClean="0"/>
              <a:t>13</a:t>
            </a:fld>
            <a:endParaRPr lang="es-ES" dirty="0"/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880489D6-8431-462C-970D-2B45719EA988}"/>
              </a:ext>
            </a:extLst>
          </p:cNvPr>
          <p:cNvSpPr/>
          <p:nvPr/>
        </p:nvSpPr>
        <p:spPr>
          <a:xfrm>
            <a:off x="263352" y="1069211"/>
            <a:ext cx="710272" cy="262367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200" dirty="0" smtClean="0"/>
              <a:t>P. 3</a:t>
            </a:r>
            <a:endParaRPr lang="es-ES" sz="1200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DA401270-F2BE-424C-91B9-575ACE11EB3C}"/>
              </a:ext>
            </a:extLst>
          </p:cNvPr>
          <p:cNvSpPr/>
          <p:nvPr/>
        </p:nvSpPr>
        <p:spPr>
          <a:xfrm>
            <a:off x="335360" y="1732810"/>
            <a:ext cx="11181289" cy="5443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b="1" u="sng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OBJETO</a:t>
            </a:r>
            <a:r>
              <a:rPr lang="es-ES" b="1" u="sng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s-ES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s-ES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inanciar 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</a:t>
            </a:r>
            <a:r>
              <a:rPr lang="es-ES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rehabilitación de viviendas que consigan:</a:t>
            </a:r>
          </a:p>
          <a:p>
            <a:pPr marL="742950" lvl="1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s-ES_tradnl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Reducción consumos energía primaria no renovable de al menos un 45% (eliminado tramo inferior), </a:t>
            </a:r>
            <a:r>
              <a:rPr lang="es-ES_tradnl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</a:t>
            </a:r>
          </a:p>
          <a:p>
            <a:pPr marL="742950" lvl="1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s-ES_tradnl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Reducción demanda energética global calefacción o refrigeración de al menos un 35% o 25%</a:t>
            </a:r>
            <a:endParaRPr lang="es-E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b="1" u="sng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DESTINATARIOS:</a:t>
            </a:r>
          </a:p>
          <a:p>
            <a:pPr marL="742950" lvl="1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s-ES_tradnl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AA.PP., Sociedades jurídicas, Personas físicas, Comunidades Propietarios.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b="1" u="sng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SUBVENCIONES:</a:t>
            </a:r>
            <a:r>
              <a:rPr lang="es-ES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_tradnl" sz="12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Tabla 1 						Tabla 1bis (hasta 5.000 habitantes)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s-ES_tradnl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s-ES_tradnl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s-ES" b="1" dirty="0" smtClean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s-ES_tradnl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Personal: entre 3.000 y 6.000 euros máximo/vivienda, requisitos acceso subvenciones VPO (IFP &lt; 1 vez SARA)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s-ES_tradnl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Amianto: 1.000/vivienda, máximo 12.000 euros por edificio </a:t>
            </a:r>
            <a:r>
              <a:rPr lang="es-ES_tradnl" sz="1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(empresa inscrita en el </a:t>
            </a:r>
            <a:r>
              <a:rPr lang="es-ES_tradnl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RERA</a:t>
            </a:r>
            <a:r>
              <a:rPr lang="es-ES_tradnl" sz="1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y plan de trabajo autorizado)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endParaRPr lang="es-ES_tradnl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s-ES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213047"/>
              </p:ext>
            </p:extLst>
          </p:nvPr>
        </p:nvGraphicFramePr>
        <p:xfrm>
          <a:off x="354880" y="4448091"/>
          <a:ext cx="5008245" cy="10515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40180">
                  <a:extLst>
                    <a:ext uri="{9D8B030D-6E8A-4147-A177-3AD203B41FA5}">
                      <a16:colId xmlns:a16="http://schemas.microsoft.com/office/drawing/2014/main" val="1269579074"/>
                    </a:ext>
                  </a:extLst>
                </a:gridCol>
                <a:gridCol w="1245235">
                  <a:extLst>
                    <a:ext uri="{9D8B030D-6E8A-4147-A177-3AD203B41FA5}">
                      <a16:colId xmlns:a16="http://schemas.microsoft.com/office/drawing/2014/main" val="2514963726"/>
                    </a:ext>
                  </a:extLst>
                </a:gridCol>
                <a:gridCol w="1161415">
                  <a:extLst>
                    <a:ext uri="{9D8B030D-6E8A-4147-A177-3AD203B41FA5}">
                      <a16:colId xmlns:a16="http://schemas.microsoft.com/office/drawing/2014/main" val="858662347"/>
                    </a:ext>
                  </a:extLst>
                </a:gridCol>
                <a:gridCol w="1161415">
                  <a:extLst>
                    <a:ext uri="{9D8B030D-6E8A-4147-A177-3AD203B41FA5}">
                      <a16:colId xmlns:a16="http://schemas.microsoft.com/office/drawing/2014/main" val="1602489642"/>
                    </a:ext>
                  </a:extLst>
                </a:gridCol>
              </a:tblGrid>
              <a:tr h="90173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Ahorro energético conseguido con la actuación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Porcentaje máximo</a:t>
                      </a:r>
                      <a:endParaRPr lang="es-ES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de la subvención del coste de la actuación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Vivienda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Locales comerciales u otros usos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8213531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Cuantía máxima ayuda por vivienda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Cuantía máxima ayuda por m</a:t>
                      </a:r>
                      <a:r>
                        <a:rPr lang="es-ES" sz="900" baseline="30000">
                          <a:effectLst/>
                        </a:rPr>
                        <a:t>2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666634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45%≤∆C</a:t>
                      </a:r>
                      <a:r>
                        <a:rPr lang="es-ES" sz="800">
                          <a:effectLst/>
                        </a:rPr>
                        <a:t>ep,nren</a:t>
                      </a:r>
                      <a:r>
                        <a:rPr lang="es-ES" sz="1200">
                          <a:effectLst/>
                        </a:rPr>
                        <a:t>&lt;60%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65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10.000 euros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40 euros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700799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∆C</a:t>
                      </a:r>
                      <a:r>
                        <a:rPr lang="es-ES" sz="800" dirty="0">
                          <a:effectLst/>
                        </a:rPr>
                        <a:t>ep,nren</a:t>
                      </a:r>
                      <a:r>
                        <a:rPr lang="es-ES" sz="1200" dirty="0">
                          <a:effectLst/>
                        </a:rPr>
                        <a:t>≥60%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80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12.000 euros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65 euros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39293131"/>
                  </a:ext>
                </a:extLst>
              </a:tr>
            </a:tbl>
          </a:graphicData>
        </a:graphic>
      </p:graphicFrame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9304251"/>
              </p:ext>
            </p:extLst>
          </p:nvPr>
        </p:nvGraphicFramePr>
        <p:xfrm>
          <a:off x="6403862" y="4448091"/>
          <a:ext cx="5008245" cy="10515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40180">
                  <a:extLst>
                    <a:ext uri="{9D8B030D-6E8A-4147-A177-3AD203B41FA5}">
                      <a16:colId xmlns:a16="http://schemas.microsoft.com/office/drawing/2014/main" val="52295289"/>
                    </a:ext>
                  </a:extLst>
                </a:gridCol>
                <a:gridCol w="1245235">
                  <a:extLst>
                    <a:ext uri="{9D8B030D-6E8A-4147-A177-3AD203B41FA5}">
                      <a16:colId xmlns:a16="http://schemas.microsoft.com/office/drawing/2014/main" val="876576377"/>
                    </a:ext>
                  </a:extLst>
                </a:gridCol>
                <a:gridCol w="1161415">
                  <a:extLst>
                    <a:ext uri="{9D8B030D-6E8A-4147-A177-3AD203B41FA5}">
                      <a16:colId xmlns:a16="http://schemas.microsoft.com/office/drawing/2014/main" val="3438999028"/>
                    </a:ext>
                  </a:extLst>
                </a:gridCol>
                <a:gridCol w="1161415">
                  <a:extLst>
                    <a:ext uri="{9D8B030D-6E8A-4147-A177-3AD203B41FA5}">
                      <a16:colId xmlns:a16="http://schemas.microsoft.com/office/drawing/2014/main" val="359505949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Ahorro energético conseguido con la actuación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Porcentaje máximo</a:t>
                      </a:r>
                      <a:endParaRPr lang="es-ES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de la subvención del coste de la actuación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Vivienda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Locales comerciales u otros usos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7371448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Cuantía máxima ayuda por vivienda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Cuantía máxima ayuda por m</a:t>
                      </a:r>
                      <a:r>
                        <a:rPr lang="es-ES" sz="900" baseline="30000">
                          <a:effectLst/>
                        </a:rPr>
                        <a:t>2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471423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45%≤∆C</a:t>
                      </a:r>
                      <a:r>
                        <a:rPr lang="es-ES" sz="800">
                          <a:effectLst/>
                        </a:rPr>
                        <a:t>ep,nren</a:t>
                      </a:r>
                      <a:r>
                        <a:rPr lang="es-ES" sz="1200">
                          <a:effectLst/>
                        </a:rPr>
                        <a:t>&lt;60%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65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11.600 euros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40 euros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337121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∆C</a:t>
                      </a:r>
                      <a:r>
                        <a:rPr lang="es-ES" sz="800">
                          <a:effectLst/>
                        </a:rPr>
                        <a:t>ep,nren</a:t>
                      </a:r>
                      <a:r>
                        <a:rPr lang="es-ES" sz="1200">
                          <a:effectLst/>
                        </a:rPr>
                        <a:t>≥60%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80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16.000 euros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65 euros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434880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5193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ángulo 32">
            <a:extLst>
              <a:ext uri="{FF2B5EF4-FFF2-40B4-BE49-F238E27FC236}">
                <a16:creationId xmlns:a16="http://schemas.microsoft.com/office/drawing/2014/main" id="{93414686-2A4F-4E2F-BB0E-51D963BD7C89}"/>
              </a:ext>
            </a:extLst>
          </p:cNvPr>
          <p:cNvSpPr/>
          <p:nvPr/>
        </p:nvSpPr>
        <p:spPr>
          <a:xfrm>
            <a:off x="0" y="851254"/>
            <a:ext cx="12192000" cy="698282"/>
          </a:xfrm>
          <a:prstGeom prst="rect">
            <a:avLst/>
          </a:prstGeom>
          <a:solidFill>
            <a:schemeClr val="accent1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tlCol="0" anchor="ctr"/>
          <a:lstStyle/>
          <a:p>
            <a:pPr algn="ctr">
              <a:tabLst>
                <a:tab pos="8520113" algn="l"/>
              </a:tabLst>
            </a:pPr>
            <a:r>
              <a:rPr lang="es-ES" sz="2400" b="1" dirty="0">
                <a:solidFill>
                  <a:schemeClr val="tx2"/>
                </a:solidFill>
                <a:latin typeface="Arial Black" panose="020B0A04020102020204" pitchFamily="34" charset="0"/>
              </a:rPr>
              <a:t>Programa </a:t>
            </a:r>
            <a:r>
              <a:rPr lang="es-ES" sz="2400" b="1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eficiencia energética EDIFICIOS</a:t>
            </a:r>
            <a:endParaRPr lang="es-ES" b="1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EDE4-A559-4240-B0A0-4984E98174C6}" type="slidenum">
              <a:rPr lang="es-ES" smtClean="0"/>
              <a:t>14</a:t>
            </a:fld>
            <a:endParaRPr lang="es-ES" dirty="0"/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880489D6-8431-462C-970D-2B45719EA988}"/>
              </a:ext>
            </a:extLst>
          </p:cNvPr>
          <p:cNvSpPr/>
          <p:nvPr/>
        </p:nvSpPr>
        <p:spPr>
          <a:xfrm>
            <a:off x="263352" y="1069211"/>
            <a:ext cx="710272" cy="262367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200" dirty="0" smtClean="0"/>
              <a:t>P. 3</a:t>
            </a:r>
            <a:endParaRPr lang="es-ES" sz="1200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DA401270-F2BE-424C-91B9-575ACE11EB3C}"/>
              </a:ext>
            </a:extLst>
          </p:cNvPr>
          <p:cNvSpPr/>
          <p:nvPr/>
        </p:nvSpPr>
        <p:spPr>
          <a:xfrm>
            <a:off x="335360" y="1732810"/>
            <a:ext cx="11181289" cy="5242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b="1" u="sng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REQUISITOS y LIMITACIONES</a:t>
            </a:r>
            <a:r>
              <a:rPr lang="es-ES" b="1" u="sng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s-ES_tradnl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s-ES_tradnl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Viviendas (50% superficie sobre rasante a ese uso): </a:t>
            </a:r>
            <a:r>
              <a:rPr lang="es-ES_tradnl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antigüedad</a:t>
            </a:r>
            <a:r>
              <a:rPr lang="es-ES_tradnl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20 años.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s-ES_tradnl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Obras iniciadas después de </a:t>
            </a:r>
            <a:r>
              <a:rPr lang="es-ES_tradnl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01/01/2022</a:t>
            </a:r>
            <a:r>
              <a:rPr lang="es-ES_tradnl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s-ES_tradnl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IEE o LEE exigible si es obligatorio y si es envolvente térmica.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s-ES_tradnl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 se admiten cambios de uso. Las viviendas son las iniciales, o las finales si fueran menores.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s-ES_tradnl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Creación de viviendas, sí, pero edificio comparable (certificados comparables)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s-ES_tradnl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Presupuesto al alza, no se modifica la subvención concedida.</a:t>
            </a:r>
          </a:p>
          <a:p>
            <a:pPr marL="742950" lvl="1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s-ES_tradnl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 se desiste, doce meses hasta nueva solicitud.</a:t>
            </a:r>
          </a:p>
          <a:p>
            <a:pPr marL="742950" lvl="1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s-ES_tradnl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 puede desistir para luego optar a Barrios.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s-ES_tradnl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Compatible con Viviendas (casuística compleja), incompatible con Barrios </a:t>
            </a:r>
            <a:r>
              <a:rPr lang="es-ES_tradnl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MRR y </a:t>
            </a:r>
            <a:r>
              <a:rPr lang="es-ES_tradnl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resto.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s-ES_tradnl" u="sng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Personas físicas</a:t>
            </a:r>
            <a:r>
              <a:rPr lang="es-ES_tradnl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5 años domicilio habitual y permanente. </a:t>
            </a:r>
            <a:r>
              <a:rPr lang="es-ES_tradnl" u="sng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Empresas</a:t>
            </a:r>
            <a:r>
              <a:rPr lang="es-ES_tradnl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3 años sin transmitir.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s-ES_tradnl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Requisitos en el momento de presentar la solicitud (cambios normativos, por ejemplo)</a:t>
            </a:r>
          </a:p>
          <a:p>
            <a:pPr marL="742950" lvl="1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s-ES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6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ángulo 32">
            <a:extLst>
              <a:ext uri="{FF2B5EF4-FFF2-40B4-BE49-F238E27FC236}">
                <a16:creationId xmlns:a16="http://schemas.microsoft.com/office/drawing/2014/main" id="{93414686-2A4F-4E2F-BB0E-51D963BD7C89}"/>
              </a:ext>
            </a:extLst>
          </p:cNvPr>
          <p:cNvSpPr/>
          <p:nvPr/>
        </p:nvSpPr>
        <p:spPr>
          <a:xfrm>
            <a:off x="0" y="851254"/>
            <a:ext cx="12192000" cy="698282"/>
          </a:xfrm>
          <a:prstGeom prst="rect">
            <a:avLst/>
          </a:prstGeom>
          <a:solidFill>
            <a:schemeClr val="accent1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tlCol="0" anchor="ctr"/>
          <a:lstStyle/>
          <a:p>
            <a:pPr algn="ctr">
              <a:tabLst>
                <a:tab pos="8520113" algn="l"/>
              </a:tabLst>
            </a:pPr>
            <a:r>
              <a:rPr lang="es-ES" sz="2400" b="1" dirty="0">
                <a:solidFill>
                  <a:schemeClr val="tx2"/>
                </a:solidFill>
                <a:latin typeface="Arial Black" panose="020B0A04020102020204" pitchFamily="34" charset="0"/>
              </a:rPr>
              <a:t>Programa </a:t>
            </a:r>
            <a:r>
              <a:rPr lang="es-ES" sz="2400" b="1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eficiencia energética EDIFICIOS</a:t>
            </a:r>
            <a:endParaRPr lang="es-ES" b="1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EDE4-A559-4240-B0A0-4984E98174C6}" type="slidenum">
              <a:rPr lang="es-ES" smtClean="0"/>
              <a:t>15</a:t>
            </a:fld>
            <a:endParaRPr lang="es-ES" dirty="0"/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880489D6-8431-462C-970D-2B45719EA988}"/>
              </a:ext>
            </a:extLst>
          </p:cNvPr>
          <p:cNvSpPr/>
          <p:nvPr/>
        </p:nvSpPr>
        <p:spPr>
          <a:xfrm>
            <a:off x="263352" y="1069211"/>
            <a:ext cx="710272" cy="262367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200" dirty="0" smtClean="0"/>
              <a:t>P. 3</a:t>
            </a:r>
            <a:endParaRPr lang="es-ES" sz="1200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DA401270-F2BE-424C-91B9-575ACE11EB3C}"/>
              </a:ext>
            </a:extLst>
          </p:cNvPr>
          <p:cNvSpPr/>
          <p:nvPr/>
        </p:nvSpPr>
        <p:spPr>
          <a:xfrm>
            <a:off x="335360" y="1732810"/>
            <a:ext cx="11181289" cy="4744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b="1" u="sng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PROCEDIMIENTO</a:t>
            </a:r>
            <a:r>
              <a:rPr lang="es-ES" b="1" u="sng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s-ES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s-ES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 concesión 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previa. </a:t>
            </a:r>
            <a:endParaRPr lang="es-ES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s-ES_tradnl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RIGUROSO </a:t>
            </a:r>
            <a:r>
              <a:rPr lang="es-ES_trad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ORDEN DE PRESENTACIÓN DE SOLICITUDES</a:t>
            </a:r>
            <a:r>
              <a:rPr lang="es-ES_tradnl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1200150" lvl="2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s-ES_tradnl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Subsanar o no subsanar.</a:t>
            </a:r>
          </a:p>
          <a:p>
            <a:pPr marL="1200150" lvl="2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s-ES_tradnl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Solicitudes incompletas.</a:t>
            </a:r>
            <a:endParaRPr lang="es-ES_tradnl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s-ES_trad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DOCUMENTACIÓN PROLIJA</a:t>
            </a:r>
            <a:r>
              <a:rPr lang="es-ES_tradnl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1200150" lvl="2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s-ES_tradnl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Modelo declaración jurada.</a:t>
            </a:r>
          </a:p>
          <a:p>
            <a:pPr marL="1200150" lvl="2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s-ES_tradnl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Modelo DNSH.</a:t>
            </a:r>
          </a:p>
          <a:p>
            <a:pPr marL="1200150" lvl="2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s-ES_tradnl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Datos catastrales (en su caso modificarlos en Catastro)</a:t>
            </a:r>
          </a:p>
          <a:p>
            <a:pPr marL="1200150" lvl="2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s-ES_tradnl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presupuestos.</a:t>
            </a:r>
          </a:p>
          <a:p>
            <a:pPr marL="1200150" lvl="2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s-ES_tradnl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IRPF y demás de vecinos vulnerables (la subvención se abonará a la comunidad)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s-ES_tradnl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REQUISITOS TÉCNICOS “DNSH” PUEDEN SER COMPLEJOS</a:t>
            </a:r>
            <a:endParaRPr lang="es-ES_tradn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s-ES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78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ángulo 32">
            <a:extLst>
              <a:ext uri="{FF2B5EF4-FFF2-40B4-BE49-F238E27FC236}">
                <a16:creationId xmlns:a16="http://schemas.microsoft.com/office/drawing/2014/main" id="{93414686-2A4F-4E2F-BB0E-51D963BD7C89}"/>
              </a:ext>
            </a:extLst>
          </p:cNvPr>
          <p:cNvSpPr/>
          <p:nvPr/>
        </p:nvSpPr>
        <p:spPr>
          <a:xfrm>
            <a:off x="0" y="851254"/>
            <a:ext cx="12192000" cy="698282"/>
          </a:xfrm>
          <a:prstGeom prst="rect">
            <a:avLst/>
          </a:prstGeom>
          <a:solidFill>
            <a:schemeClr val="accent1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tlCol="0" anchor="ctr"/>
          <a:lstStyle/>
          <a:p>
            <a:pPr algn="ctr">
              <a:tabLst>
                <a:tab pos="8520113" algn="l"/>
              </a:tabLst>
            </a:pPr>
            <a:r>
              <a:rPr lang="es-ES" sz="2400" b="1" dirty="0">
                <a:solidFill>
                  <a:schemeClr val="tx2"/>
                </a:solidFill>
                <a:latin typeface="Arial Black" panose="020B0A04020102020204" pitchFamily="34" charset="0"/>
              </a:rPr>
              <a:t>Programa </a:t>
            </a:r>
            <a:r>
              <a:rPr lang="es-ES" sz="2400" b="1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eficiencia energética BARRIOS</a:t>
            </a:r>
            <a:endParaRPr lang="es-ES" b="1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EDE4-A559-4240-B0A0-4984E98174C6}" type="slidenum">
              <a:rPr lang="es-ES" smtClean="0"/>
              <a:t>16</a:t>
            </a:fld>
            <a:endParaRPr lang="es-ES" dirty="0"/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880489D6-8431-462C-970D-2B45719EA988}"/>
              </a:ext>
            </a:extLst>
          </p:cNvPr>
          <p:cNvSpPr/>
          <p:nvPr/>
        </p:nvSpPr>
        <p:spPr>
          <a:xfrm>
            <a:off x="263352" y="1069211"/>
            <a:ext cx="710272" cy="262367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200" dirty="0" smtClean="0"/>
              <a:t>P. 1</a:t>
            </a:r>
            <a:endParaRPr lang="es-ES" sz="12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8008" y="1615966"/>
            <a:ext cx="4920208" cy="2767617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407368" y="1988840"/>
            <a:ext cx="6096000" cy="11866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s-ES_tradnl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Mismo objeto, requisitos, limitaciones, etc.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s-ES_tradnl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Cantidades más altas de subvención (tabla).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s-ES_tradnl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Intento de distribución territorial de los fondos.</a:t>
            </a:r>
            <a:endParaRPr lang="es-ES_tradnl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2338390"/>
              </p:ext>
            </p:extLst>
          </p:nvPr>
        </p:nvGraphicFramePr>
        <p:xfrm>
          <a:off x="620807" y="4733485"/>
          <a:ext cx="5008245" cy="10515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40180">
                  <a:extLst>
                    <a:ext uri="{9D8B030D-6E8A-4147-A177-3AD203B41FA5}">
                      <a16:colId xmlns:a16="http://schemas.microsoft.com/office/drawing/2014/main" val="3024814195"/>
                    </a:ext>
                  </a:extLst>
                </a:gridCol>
                <a:gridCol w="1245235">
                  <a:extLst>
                    <a:ext uri="{9D8B030D-6E8A-4147-A177-3AD203B41FA5}">
                      <a16:colId xmlns:a16="http://schemas.microsoft.com/office/drawing/2014/main" val="3286780639"/>
                    </a:ext>
                  </a:extLst>
                </a:gridCol>
                <a:gridCol w="1161415">
                  <a:extLst>
                    <a:ext uri="{9D8B030D-6E8A-4147-A177-3AD203B41FA5}">
                      <a16:colId xmlns:a16="http://schemas.microsoft.com/office/drawing/2014/main" val="952505412"/>
                    </a:ext>
                  </a:extLst>
                </a:gridCol>
                <a:gridCol w="1161415">
                  <a:extLst>
                    <a:ext uri="{9D8B030D-6E8A-4147-A177-3AD203B41FA5}">
                      <a16:colId xmlns:a16="http://schemas.microsoft.com/office/drawing/2014/main" val="3264828929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Ahorro energético conseguido con la actuación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Porcentaje máximo</a:t>
                      </a:r>
                      <a:endParaRPr lang="es-ES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de la subvención del coste de la actuación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Vivienda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Locales comerciales u otros usos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6257109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Cuantía máxima ayuda por vivienda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Cuantía máxima ayuda por m</a:t>
                      </a:r>
                      <a:r>
                        <a:rPr lang="es-ES" sz="900" baseline="30000">
                          <a:effectLst/>
                        </a:rPr>
                        <a:t>2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801061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45%≤∆C</a:t>
                      </a:r>
                      <a:r>
                        <a:rPr lang="es-ES" sz="800">
                          <a:effectLst/>
                        </a:rPr>
                        <a:t>ep,nren</a:t>
                      </a:r>
                      <a:r>
                        <a:rPr lang="es-ES" sz="1200">
                          <a:effectLst/>
                        </a:rPr>
                        <a:t>&lt;60%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65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13.000 </a:t>
                      </a:r>
                      <a:r>
                        <a:rPr lang="es-ES" sz="1200" dirty="0" smtClean="0">
                          <a:effectLst/>
                        </a:rPr>
                        <a:t>euros*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50 euros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125636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∆C</a:t>
                      </a:r>
                      <a:r>
                        <a:rPr lang="es-ES" sz="800">
                          <a:effectLst/>
                        </a:rPr>
                        <a:t>ep,nren</a:t>
                      </a:r>
                      <a:r>
                        <a:rPr lang="es-ES" sz="1200">
                          <a:effectLst/>
                        </a:rPr>
                        <a:t>≥60%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80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20.000 </a:t>
                      </a:r>
                      <a:r>
                        <a:rPr lang="es-ES" sz="1200" dirty="0" smtClean="0">
                          <a:effectLst/>
                        </a:rPr>
                        <a:t>euros*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75 euros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29541522"/>
                  </a:ext>
                </a:extLst>
              </a:tr>
            </a:tbl>
          </a:graphicData>
        </a:graphic>
      </p:graphicFrame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6136931"/>
              </p:ext>
            </p:extLst>
          </p:nvPr>
        </p:nvGraphicFramePr>
        <p:xfrm>
          <a:off x="6109769" y="4733485"/>
          <a:ext cx="5008245" cy="10515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40180">
                  <a:extLst>
                    <a:ext uri="{9D8B030D-6E8A-4147-A177-3AD203B41FA5}">
                      <a16:colId xmlns:a16="http://schemas.microsoft.com/office/drawing/2014/main" val="1092407977"/>
                    </a:ext>
                  </a:extLst>
                </a:gridCol>
                <a:gridCol w="1245235">
                  <a:extLst>
                    <a:ext uri="{9D8B030D-6E8A-4147-A177-3AD203B41FA5}">
                      <a16:colId xmlns:a16="http://schemas.microsoft.com/office/drawing/2014/main" val="1625679188"/>
                    </a:ext>
                  </a:extLst>
                </a:gridCol>
                <a:gridCol w="1161415">
                  <a:extLst>
                    <a:ext uri="{9D8B030D-6E8A-4147-A177-3AD203B41FA5}">
                      <a16:colId xmlns:a16="http://schemas.microsoft.com/office/drawing/2014/main" val="2424165061"/>
                    </a:ext>
                  </a:extLst>
                </a:gridCol>
                <a:gridCol w="1161415">
                  <a:extLst>
                    <a:ext uri="{9D8B030D-6E8A-4147-A177-3AD203B41FA5}">
                      <a16:colId xmlns:a16="http://schemas.microsoft.com/office/drawing/2014/main" val="1872664173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Ahorro energético conseguido con la actuación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Porcentaje máximo</a:t>
                      </a:r>
                      <a:endParaRPr lang="es-ES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de la subvención del coste de la actuación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Vivienda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Locales comerciales u otros usos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1280111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Cuantía máxima ayuda por vivienda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Cuantía máxima ayuda por m</a:t>
                      </a:r>
                      <a:r>
                        <a:rPr lang="es-ES" sz="900" baseline="30000">
                          <a:effectLst/>
                        </a:rPr>
                        <a:t>2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051165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45%≤∆C</a:t>
                      </a:r>
                      <a:r>
                        <a:rPr lang="es-ES" sz="800">
                          <a:effectLst/>
                        </a:rPr>
                        <a:t>ep,nren</a:t>
                      </a:r>
                      <a:r>
                        <a:rPr lang="es-ES" sz="1200">
                          <a:effectLst/>
                        </a:rPr>
                        <a:t>&lt;60%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65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14.500 </a:t>
                      </a:r>
                      <a:r>
                        <a:rPr lang="es-ES" sz="1200" dirty="0" smtClean="0">
                          <a:effectLst/>
                        </a:rPr>
                        <a:t>euros*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50 euros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251882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∆C</a:t>
                      </a:r>
                      <a:r>
                        <a:rPr lang="es-ES" sz="800">
                          <a:effectLst/>
                        </a:rPr>
                        <a:t>ep,nren</a:t>
                      </a:r>
                      <a:r>
                        <a:rPr lang="es-ES" sz="1200">
                          <a:effectLst/>
                        </a:rPr>
                        <a:t>≥60%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80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21.400 </a:t>
                      </a:r>
                      <a:r>
                        <a:rPr lang="es-ES" sz="1200" dirty="0" smtClean="0">
                          <a:effectLst/>
                        </a:rPr>
                        <a:t>euros*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75 euros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05716870"/>
                  </a:ext>
                </a:extLst>
              </a:tr>
            </a:tbl>
          </a:graphicData>
        </a:graphic>
      </p:graphicFrame>
      <p:sp>
        <p:nvSpPr>
          <p:cNvPr id="6" name="Rectángulo 5"/>
          <p:cNvSpPr/>
          <p:nvPr/>
        </p:nvSpPr>
        <p:spPr>
          <a:xfrm>
            <a:off x="1954524" y="4149080"/>
            <a:ext cx="8821996" cy="590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s-ES_tradnl" sz="12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Tabla 1 </a:t>
            </a:r>
            <a:r>
              <a:rPr lang="es-ES_tradnl" sz="1200" b="1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				Tabla </a:t>
            </a:r>
            <a:r>
              <a:rPr lang="es-ES_tradnl" sz="12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1bis (hasta 5.000 habitantes</a:t>
            </a:r>
            <a:r>
              <a:rPr lang="es-ES_tradnl" sz="1200" b="1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s-ES_tradnl" sz="12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 Importes incluyen límites </a:t>
            </a:r>
            <a:r>
              <a:rPr lang="es-ES_tradnl" sz="1200" b="1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máx. </a:t>
            </a:r>
            <a:r>
              <a:rPr lang="es-ES_tradnl" sz="12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sumando convocatoria Barrios y convocatoria ordinaria</a:t>
            </a:r>
            <a:endParaRPr lang="es-ES_tradnl" sz="1200" b="1" dirty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15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EDE4-A559-4240-B0A0-4984E98174C6}" type="slidenum">
              <a:rPr lang="es-ES" smtClean="0"/>
              <a:t>17</a:t>
            </a:fld>
            <a:endParaRPr lang="es-ES"/>
          </a:p>
        </p:txBody>
      </p:sp>
      <p:sp>
        <p:nvSpPr>
          <p:cNvPr id="7" name="Rectángulo 6"/>
          <p:cNvSpPr/>
          <p:nvPr/>
        </p:nvSpPr>
        <p:spPr>
          <a:xfrm>
            <a:off x="4081537" y="5018906"/>
            <a:ext cx="3063787" cy="464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ct val="150000"/>
              </a:lnSpc>
              <a:buClr>
                <a:srgbClr val="C00000"/>
              </a:buClr>
            </a:pPr>
            <a:r>
              <a:rPr lang="es-ES_tradnl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ヒラギノ角ゴ ProN W3"/>
                <a:sym typeface="Gill Sans"/>
                <a:hlinkClick r:id="rId2"/>
              </a:rPr>
              <a:t>www.vivienda.navarra.es</a:t>
            </a:r>
            <a:endParaRPr lang="es-ES_tradnl" b="1" dirty="0">
              <a:solidFill>
                <a:schemeClr val="tx1">
                  <a:lumMod val="75000"/>
                  <a:lumOff val="25000"/>
                </a:schemeClr>
              </a:solidFill>
              <a:ea typeface="ヒラギノ角ゴ ProN W3"/>
              <a:sym typeface="Gill Sans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827664" y="3888712"/>
            <a:ext cx="575490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ct val="150000"/>
              </a:lnSpc>
              <a:buClr>
                <a:srgbClr val="C00000"/>
              </a:buClr>
            </a:pPr>
            <a:r>
              <a:rPr lang="es-ES" sz="4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ヒラギノ角ゴ ProN W3"/>
                <a:sym typeface="Gill Sans"/>
                <a:hlinkClick r:id="rId3"/>
              </a:rPr>
              <a:t>rehabilita@navarra.es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ヒラギノ角ゴ ProN W3"/>
                <a:sym typeface="Gill Sans"/>
              </a:rPr>
              <a:t> </a:t>
            </a:r>
            <a:endParaRPr lang="es-ES" dirty="0">
              <a:solidFill>
                <a:schemeClr val="tx1">
                  <a:lumMod val="75000"/>
                  <a:lumOff val="25000"/>
                </a:schemeClr>
              </a:solidFill>
              <a:ea typeface="ヒラギノ角ゴ ProN W3"/>
              <a:sym typeface="Gill Sans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7568" y="1024225"/>
            <a:ext cx="2962653" cy="2962653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1383" y="2430382"/>
            <a:ext cx="864096" cy="664690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6240016" y="2301062"/>
            <a:ext cx="44486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4899 viviendas</a:t>
            </a:r>
            <a:endParaRPr lang="es-E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6970407" y="3044020"/>
            <a:ext cx="22300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¿2026?</a:t>
            </a:r>
            <a:endParaRPr lang="es-E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87741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22E847C-4FA8-470A-A628-2E8EC5DAD9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6" r="1859" b="1186"/>
          <a:stretch/>
        </p:blipFill>
        <p:spPr>
          <a:xfrm>
            <a:off x="342374" y="1268760"/>
            <a:ext cx="2774465" cy="393164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6ECDC86-96DA-4BB5-A140-D7660F0506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656" t="37500" r="26797" b="17639"/>
          <a:stretch/>
        </p:blipFill>
        <p:spPr>
          <a:xfrm>
            <a:off x="3846720" y="692696"/>
            <a:ext cx="7952280" cy="424847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0829" y="1916832"/>
            <a:ext cx="7858125" cy="481965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0016" y="3501853"/>
            <a:ext cx="2278670" cy="233697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0823" y="5050061"/>
            <a:ext cx="656007" cy="69576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5920" y="4160805"/>
            <a:ext cx="676715" cy="493819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7408" y="5301208"/>
            <a:ext cx="17145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96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ángulo 67"/>
          <p:cNvSpPr/>
          <p:nvPr/>
        </p:nvSpPr>
        <p:spPr>
          <a:xfrm>
            <a:off x="2999656" y="5644328"/>
            <a:ext cx="8928992" cy="7815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7" name="Rectángulo 66"/>
          <p:cNvSpPr/>
          <p:nvPr/>
        </p:nvSpPr>
        <p:spPr>
          <a:xfrm>
            <a:off x="2999656" y="4678927"/>
            <a:ext cx="8928992" cy="7815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6" name="Rectángulo 65"/>
          <p:cNvSpPr/>
          <p:nvPr/>
        </p:nvSpPr>
        <p:spPr>
          <a:xfrm>
            <a:off x="2999656" y="3789887"/>
            <a:ext cx="8928992" cy="7815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5" name="Rectángulo 64"/>
          <p:cNvSpPr/>
          <p:nvPr/>
        </p:nvSpPr>
        <p:spPr>
          <a:xfrm>
            <a:off x="2999656" y="2846391"/>
            <a:ext cx="8928992" cy="8359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Rectángulo 2"/>
          <p:cNvSpPr/>
          <p:nvPr/>
        </p:nvSpPr>
        <p:spPr>
          <a:xfrm>
            <a:off x="2999656" y="1807733"/>
            <a:ext cx="8928992" cy="89448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Marcador de número de diapositiva 2">
            <a:extLst>
              <a:ext uri="{FF2B5EF4-FFF2-40B4-BE49-F238E27FC236}">
                <a16:creationId xmlns:a16="http://schemas.microsoft.com/office/drawing/2014/main" id="{B6DC4EF0-0998-4B0C-9D8D-F0C055D86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3240" y="6520260"/>
            <a:ext cx="549424" cy="365125"/>
          </a:xfrm>
        </p:spPr>
        <p:txBody>
          <a:bodyPr/>
          <a:lstStyle/>
          <a:p>
            <a:fld id="{C4C0EDE4-A559-4240-B0A0-4984E98174C6}" type="slidenum">
              <a:rPr lang="es-ES" smtClean="0"/>
              <a:t>3</a:t>
            </a:fld>
            <a:endParaRPr lang="es-ES" dirty="0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93414686-2A4F-4E2F-BB0E-51D963BD7C89}"/>
              </a:ext>
            </a:extLst>
          </p:cNvPr>
          <p:cNvSpPr/>
          <p:nvPr/>
        </p:nvSpPr>
        <p:spPr>
          <a:xfrm>
            <a:off x="0" y="851254"/>
            <a:ext cx="12192000" cy="719885"/>
          </a:xfrm>
          <a:prstGeom prst="rect">
            <a:avLst/>
          </a:prstGeom>
          <a:solidFill>
            <a:schemeClr val="accent1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288000" rtlCol="0" anchor="ctr"/>
          <a:lstStyle/>
          <a:p>
            <a:pPr algn="ctr">
              <a:tabLst>
                <a:tab pos="8520113" algn="l"/>
              </a:tabLst>
            </a:pPr>
            <a:r>
              <a:rPr lang="es-ES" sz="1600" b="1" dirty="0">
                <a:solidFill>
                  <a:schemeClr val="tx2"/>
                </a:solidFill>
              </a:rPr>
              <a:t>El </a:t>
            </a:r>
            <a:r>
              <a:rPr lang="es-ES" sz="1600" b="1" dirty="0" smtClean="0">
                <a:solidFill>
                  <a:schemeClr val="tx2"/>
                </a:solidFill>
              </a:rPr>
              <a:t>Componente 2 del Plan contribuye </a:t>
            </a:r>
            <a:r>
              <a:rPr lang="es-ES" sz="1600" b="1" dirty="0">
                <a:solidFill>
                  <a:schemeClr val="tx2"/>
                </a:solidFill>
              </a:rPr>
              <a:t>de forma significativa a afrontar los principales desafíos a los que se enfrenta el país</a:t>
            </a: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93414686-2A4F-4E2F-BB0E-51D963BD7C89}"/>
              </a:ext>
            </a:extLst>
          </p:cNvPr>
          <p:cNvSpPr/>
          <p:nvPr/>
        </p:nvSpPr>
        <p:spPr>
          <a:xfrm>
            <a:off x="551384" y="1807734"/>
            <a:ext cx="2304256" cy="9011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288000" rtlCol="0" anchor="t" anchorCtr="0"/>
          <a:lstStyle/>
          <a:p>
            <a:pPr>
              <a:tabLst>
                <a:tab pos="8520113" algn="l"/>
              </a:tabLst>
            </a:pPr>
            <a:r>
              <a:rPr lang="es-ES" sz="1600" b="1" dirty="0">
                <a:solidFill>
                  <a:schemeClr val="bg1"/>
                </a:solidFill>
              </a:rPr>
              <a:t>Recuperación económica</a:t>
            </a: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93414686-2A4F-4E2F-BB0E-51D963BD7C89}"/>
              </a:ext>
            </a:extLst>
          </p:cNvPr>
          <p:cNvSpPr/>
          <p:nvPr/>
        </p:nvSpPr>
        <p:spPr>
          <a:xfrm>
            <a:off x="551384" y="2846391"/>
            <a:ext cx="2304256" cy="8284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288000" rtlCol="0" anchor="t" anchorCtr="0"/>
          <a:lstStyle/>
          <a:p>
            <a:pPr>
              <a:tabLst>
                <a:tab pos="8520113" algn="l"/>
              </a:tabLst>
            </a:pPr>
            <a:r>
              <a:rPr lang="es-ES" sz="1600" b="1" dirty="0">
                <a:solidFill>
                  <a:schemeClr val="bg1"/>
                </a:solidFill>
              </a:rPr>
              <a:t>Transición ecológica</a:t>
            </a: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93414686-2A4F-4E2F-BB0E-51D963BD7C89}"/>
              </a:ext>
            </a:extLst>
          </p:cNvPr>
          <p:cNvSpPr/>
          <p:nvPr/>
        </p:nvSpPr>
        <p:spPr>
          <a:xfrm>
            <a:off x="551384" y="3782348"/>
            <a:ext cx="2304256" cy="77119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288000" rtlCol="0" anchor="t" anchorCtr="0"/>
          <a:lstStyle/>
          <a:p>
            <a:pPr>
              <a:tabLst>
                <a:tab pos="8520113" algn="l"/>
              </a:tabLst>
            </a:pPr>
            <a:r>
              <a:rPr lang="es-ES" sz="1600" b="1" dirty="0">
                <a:solidFill>
                  <a:schemeClr val="bg1"/>
                </a:solidFill>
              </a:rPr>
              <a:t>Transición digital</a:t>
            </a: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93414686-2A4F-4E2F-BB0E-51D963BD7C89}"/>
              </a:ext>
            </a:extLst>
          </p:cNvPr>
          <p:cNvSpPr/>
          <p:nvPr/>
        </p:nvSpPr>
        <p:spPr>
          <a:xfrm>
            <a:off x="551384" y="4671388"/>
            <a:ext cx="2304256" cy="7738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288000" rtlCol="0" anchor="t" anchorCtr="0"/>
          <a:lstStyle/>
          <a:p>
            <a:pPr>
              <a:tabLst>
                <a:tab pos="8520113" algn="l"/>
              </a:tabLst>
            </a:pPr>
            <a:r>
              <a:rPr lang="es-ES" sz="1600" b="1" dirty="0">
                <a:solidFill>
                  <a:schemeClr val="bg1"/>
                </a:solidFill>
              </a:rPr>
              <a:t>Cohesión </a:t>
            </a:r>
            <a:r>
              <a:rPr lang="es-ES" sz="1600" b="1" dirty="0" smtClean="0">
                <a:solidFill>
                  <a:schemeClr val="bg1"/>
                </a:solidFill>
              </a:rPr>
              <a:t>social y territorial </a:t>
            </a:r>
            <a:endParaRPr lang="es-ES" sz="1600" b="1" dirty="0">
              <a:solidFill>
                <a:schemeClr val="bg1"/>
              </a:solidFill>
            </a:endParaRP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93414686-2A4F-4E2F-BB0E-51D963BD7C89}"/>
              </a:ext>
            </a:extLst>
          </p:cNvPr>
          <p:cNvSpPr/>
          <p:nvPr/>
        </p:nvSpPr>
        <p:spPr>
          <a:xfrm>
            <a:off x="551384" y="5632030"/>
            <a:ext cx="2304256" cy="7937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288000" rtlCol="0" anchor="t" anchorCtr="0"/>
          <a:lstStyle/>
          <a:p>
            <a:pPr>
              <a:tabLst>
                <a:tab pos="8520113" algn="l"/>
              </a:tabLst>
            </a:pPr>
            <a:r>
              <a:rPr lang="es-ES" sz="1600" b="1" dirty="0">
                <a:solidFill>
                  <a:schemeClr val="bg1"/>
                </a:solidFill>
              </a:rPr>
              <a:t>Igualdad de genero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3086920" y="1907091"/>
            <a:ext cx="812164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00" dirty="0"/>
              <a:t>C</a:t>
            </a:r>
            <a:r>
              <a:rPr lang="es-ES" sz="1300" dirty="0" smtClean="0"/>
              <a:t>ontribuirá </a:t>
            </a:r>
            <a:r>
              <a:rPr lang="es-ES" sz="1300" dirty="0"/>
              <a:t>a acelerar la recuperación económica en el corto plazo, generando un </a:t>
            </a:r>
            <a:r>
              <a:rPr lang="es-ES" sz="1300" b="1" dirty="0"/>
              <a:t>fuerte efecto multiplicador y un impacto significativo sobre el PIB y el empleo</a:t>
            </a:r>
            <a:r>
              <a:rPr lang="es-ES" sz="1300" b="1" dirty="0" smtClean="0"/>
              <a:t>.</a:t>
            </a:r>
            <a:endParaRPr lang="es-ES" sz="1300" dirty="0"/>
          </a:p>
        </p:txBody>
      </p:sp>
      <p:grpSp>
        <p:nvGrpSpPr>
          <p:cNvPr id="35" name="Grupo 34"/>
          <p:cNvGrpSpPr/>
          <p:nvPr/>
        </p:nvGrpSpPr>
        <p:grpSpPr>
          <a:xfrm>
            <a:off x="9624392" y="2346529"/>
            <a:ext cx="326989" cy="312597"/>
            <a:chOff x="8057513" y="2162050"/>
            <a:chExt cx="687598" cy="687600"/>
          </a:xfrm>
          <a:solidFill>
            <a:schemeClr val="bg1"/>
          </a:solidFill>
        </p:grpSpPr>
        <p:sp>
          <p:nvSpPr>
            <p:cNvPr id="36" name="Freeform 99"/>
            <p:cNvSpPr>
              <a:spLocks noEditPoints="1"/>
            </p:cNvSpPr>
            <p:nvPr/>
          </p:nvSpPr>
          <p:spPr bwMode="auto">
            <a:xfrm>
              <a:off x="8575439" y="2373615"/>
              <a:ext cx="98231" cy="132234"/>
            </a:xfrm>
            <a:custGeom>
              <a:avLst/>
              <a:gdLst>
                <a:gd name="T0" fmla="*/ 41 w 82"/>
                <a:gd name="T1" fmla="*/ 109 h 109"/>
                <a:gd name="T2" fmla="*/ 69 w 82"/>
                <a:gd name="T3" fmla="*/ 94 h 109"/>
                <a:gd name="T4" fmla="*/ 82 w 82"/>
                <a:gd name="T5" fmla="*/ 45 h 109"/>
                <a:gd name="T6" fmla="*/ 41 w 82"/>
                <a:gd name="T7" fmla="*/ 0 h 109"/>
                <a:gd name="T8" fmla="*/ 0 w 82"/>
                <a:gd name="T9" fmla="*/ 45 h 109"/>
                <a:gd name="T10" fmla="*/ 13 w 82"/>
                <a:gd name="T11" fmla="*/ 94 h 109"/>
                <a:gd name="T12" fmla="*/ 41 w 82"/>
                <a:gd name="T13" fmla="*/ 109 h 109"/>
                <a:gd name="T14" fmla="*/ 41 w 82"/>
                <a:gd name="T15" fmla="*/ 23 h 109"/>
                <a:gd name="T16" fmla="*/ 59 w 82"/>
                <a:gd name="T17" fmla="*/ 45 h 109"/>
                <a:gd name="T18" fmla="*/ 41 w 82"/>
                <a:gd name="T19" fmla="*/ 86 h 109"/>
                <a:gd name="T20" fmla="*/ 23 w 82"/>
                <a:gd name="T21" fmla="*/ 45 h 109"/>
                <a:gd name="T22" fmla="*/ 41 w 82"/>
                <a:gd name="T23" fmla="*/ 23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2" h="109">
                  <a:moveTo>
                    <a:pt x="41" y="109"/>
                  </a:moveTo>
                  <a:cubicBezTo>
                    <a:pt x="54" y="109"/>
                    <a:pt x="62" y="101"/>
                    <a:pt x="69" y="94"/>
                  </a:cubicBezTo>
                  <a:cubicBezTo>
                    <a:pt x="77" y="84"/>
                    <a:pt x="82" y="67"/>
                    <a:pt x="82" y="45"/>
                  </a:cubicBezTo>
                  <a:cubicBezTo>
                    <a:pt x="82" y="20"/>
                    <a:pt x="63" y="0"/>
                    <a:pt x="41" y="0"/>
                  </a:cubicBezTo>
                  <a:cubicBezTo>
                    <a:pt x="18" y="0"/>
                    <a:pt x="0" y="20"/>
                    <a:pt x="0" y="45"/>
                  </a:cubicBezTo>
                  <a:cubicBezTo>
                    <a:pt x="0" y="67"/>
                    <a:pt x="4" y="84"/>
                    <a:pt x="13" y="94"/>
                  </a:cubicBezTo>
                  <a:cubicBezTo>
                    <a:pt x="20" y="101"/>
                    <a:pt x="27" y="109"/>
                    <a:pt x="41" y="109"/>
                  </a:cubicBezTo>
                  <a:close/>
                  <a:moveTo>
                    <a:pt x="41" y="23"/>
                  </a:moveTo>
                  <a:cubicBezTo>
                    <a:pt x="51" y="23"/>
                    <a:pt x="59" y="33"/>
                    <a:pt x="59" y="45"/>
                  </a:cubicBezTo>
                  <a:cubicBezTo>
                    <a:pt x="59" y="61"/>
                    <a:pt x="54" y="86"/>
                    <a:pt x="41" y="86"/>
                  </a:cubicBezTo>
                  <a:cubicBezTo>
                    <a:pt x="28" y="86"/>
                    <a:pt x="23" y="61"/>
                    <a:pt x="23" y="45"/>
                  </a:cubicBezTo>
                  <a:cubicBezTo>
                    <a:pt x="23" y="33"/>
                    <a:pt x="31" y="23"/>
                    <a:pt x="41" y="2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78191" tIns="39095" rIns="78191" bIns="39095" numCol="1" anchor="t" anchorCtr="0" compatLnSpc="1">
              <a:prstTxWarp prst="textNoShape">
                <a:avLst/>
              </a:prstTxWarp>
            </a:bodyPr>
            <a:lstStyle/>
            <a:p>
              <a:pPr defTabSz="871196"/>
              <a:endParaRPr lang="en-US" sz="1600">
                <a:latin typeface="Corbel" panose="020B0503020204020204" pitchFamily="34" charset="0"/>
              </a:endParaRPr>
            </a:p>
          </p:txBody>
        </p:sp>
        <p:sp>
          <p:nvSpPr>
            <p:cNvPr id="37" name="Freeform 100"/>
            <p:cNvSpPr>
              <a:spLocks noEditPoints="1"/>
            </p:cNvSpPr>
            <p:nvPr/>
          </p:nvSpPr>
          <p:spPr bwMode="auto">
            <a:xfrm>
              <a:off x="8128948" y="2373615"/>
              <a:ext cx="98231" cy="132234"/>
            </a:xfrm>
            <a:custGeom>
              <a:avLst/>
              <a:gdLst>
                <a:gd name="T0" fmla="*/ 41 w 82"/>
                <a:gd name="T1" fmla="*/ 109 h 109"/>
                <a:gd name="T2" fmla="*/ 69 w 82"/>
                <a:gd name="T3" fmla="*/ 94 h 109"/>
                <a:gd name="T4" fmla="*/ 82 w 82"/>
                <a:gd name="T5" fmla="*/ 45 h 109"/>
                <a:gd name="T6" fmla="*/ 41 w 82"/>
                <a:gd name="T7" fmla="*/ 0 h 109"/>
                <a:gd name="T8" fmla="*/ 0 w 82"/>
                <a:gd name="T9" fmla="*/ 45 h 109"/>
                <a:gd name="T10" fmla="*/ 13 w 82"/>
                <a:gd name="T11" fmla="*/ 94 h 109"/>
                <a:gd name="T12" fmla="*/ 41 w 82"/>
                <a:gd name="T13" fmla="*/ 109 h 109"/>
                <a:gd name="T14" fmla="*/ 41 w 82"/>
                <a:gd name="T15" fmla="*/ 86 h 109"/>
                <a:gd name="T16" fmla="*/ 23 w 82"/>
                <a:gd name="T17" fmla="*/ 45 h 109"/>
                <a:gd name="T18" fmla="*/ 41 w 82"/>
                <a:gd name="T19" fmla="*/ 23 h 109"/>
                <a:gd name="T20" fmla="*/ 59 w 82"/>
                <a:gd name="T21" fmla="*/ 45 h 109"/>
                <a:gd name="T22" fmla="*/ 41 w 82"/>
                <a:gd name="T23" fmla="*/ 86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2" h="109">
                  <a:moveTo>
                    <a:pt x="41" y="109"/>
                  </a:moveTo>
                  <a:cubicBezTo>
                    <a:pt x="55" y="109"/>
                    <a:pt x="62" y="101"/>
                    <a:pt x="69" y="94"/>
                  </a:cubicBezTo>
                  <a:cubicBezTo>
                    <a:pt x="78" y="84"/>
                    <a:pt x="82" y="67"/>
                    <a:pt x="82" y="45"/>
                  </a:cubicBezTo>
                  <a:cubicBezTo>
                    <a:pt x="82" y="20"/>
                    <a:pt x="64" y="0"/>
                    <a:pt x="41" y="0"/>
                  </a:cubicBezTo>
                  <a:cubicBezTo>
                    <a:pt x="19" y="0"/>
                    <a:pt x="0" y="20"/>
                    <a:pt x="0" y="45"/>
                  </a:cubicBezTo>
                  <a:cubicBezTo>
                    <a:pt x="0" y="67"/>
                    <a:pt x="5" y="84"/>
                    <a:pt x="13" y="94"/>
                  </a:cubicBezTo>
                  <a:cubicBezTo>
                    <a:pt x="20" y="101"/>
                    <a:pt x="28" y="109"/>
                    <a:pt x="41" y="109"/>
                  </a:cubicBezTo>
                  <a:close/>
                  <a:moveTo>
                    <a:pt x="41" y="86"/>
                  </a:moveTo>
                  <a:cubicBezTo>
                    <a:pt x="28" y="86"/>
                    <a:pt x="23" y="61"/>
                    <a:pt x="23" y="45"/>
                  </a:cubicBezTo>
                  <a:cubicBezTo>
                    <a:pt x="23" y="33"/>
                    <a:pt x="31" y="23"/>
                    <a:pt x="41" y="23"/>
                  </a:cubicBezTo>
                  <a:cubicBezTo>
                    <a:pt x="51" y="23"/>
                    <a:pt x="59" y="33"/>
                    <a:pt x="59" y="45"/>
                  </a:cubicBezTo>
                  <a:cubicBezTo>
                    <a:pt x="59" y="61"/>
                    <a:pt x="54" y="86"/>
                    <a:pt x="41" y="8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78191" tIns="39095" rIns="78191" bIns="39095" numCol="1" anchor="t" anchorCtr="0" compatLnSpc="1">
              <a:prstTxWarp prst="textNoShape">
                <a:avLst/>
              </a:prstTxWarp>
            </a:bodyPr>
            <a:lstStyle/>
            <a:p>
              <a:pPr defTabSz="871196"/>
              <a:endParaRPr lang="en-US" sz="1600">
                <a:latin typeface="Corbel" panose="020B0503020204020204" pitchFamily="34" charset="0"/>
              </a:endParaRPr>
            </a:p>
          </p:txBody>
        </p:sp>
        <p:sp>
          <p:nvSpPr>
            <p:cNvPr id="38" name="Freeform 101"/>
            <p:cNvSpPr>
              <a:spLocks noEditPoints="1"/>
            </p:cNvSpPr>
            <p:nvPr/>
          </p:nvSpPr>
          <p:spPr bwMode="auto">
            <a:xfrm>
              <a:off x="8057513" y="2162050"/>
              <a:ext cx="687598" cy="687600"/>
            </a:xfrm>
            <a:custGeom>
              <a:avLst/>
              <a:gdLst>
                <a:gd name="T0" fmla="*/ 0 w 576"/>
                <a:gd name="T1" fmla="*/ 576 h 576"/>
                <a:gd name="T2" fmla="*/ 106 w 576"/>
                <a:gd name="T3" fmla="*/ 419 h 576"/>
                <a:gd name="T4" fmla="*/ 238 w 576"/>
                <a:gd name="T5" fmla="*/ 344 h 576"/>
                <a:gd name="T6" fmla="*/ 248 w 576"/>
                <a:gd name="T7" fmla="*/ 351 h 576"/>
                <a:gd name="T8" fmla="*/ 328 w 576"/>
                <a:gd name="T9" fmla="*/ 351 h 576"/>
                <a:gd name="T10" fmla="*/ 338 w 576"/>
                <a:gd name="T11" fmla="*/ 344 h 576"/>
                <a:gd name="T12" fmla="*/ 470 w 576"/>
                <a:gd name="T13" fmla="*/ 419 h 576"/>
                <a:gd name="T14" fmla="*/ 576 w 576"/>
                <a:gd name="T15" fmla="*/ 576 h 576"/>
                <a:gd name="T16" fmla="*/ 0 w 576"/>
                <a:gd name="T17" fmla="*/ 0 h 576"/>
                <a:gd name="T18" fmla="*/ 83 w 576"/>
                <a:gd name="T19" fmla="*/ 412 h 576"/>
                <a:gd name="T20" fmla="*/ 25 w 576"/>
                <a:gd name="T21" fmla="*/ 551 h 576"/>
                <a:gd name="T22" fmla="*/ 27 w 576"/>
                <a:gd name="T23" fmla="*/ 350 h 576"/>
                <a:gd name="T24" fmla="*/ 80 w 576"/>
                <a:gd name="T25" fmla="*/ 321 h 576"/>
                <a:gd name="T26" fmla="*/ 103 w 576"/>
                <a:gd name="T27" fmla="*/ 331 h 576"/>
                <a:gd name="T28" fmla="*/ 127 w 576"/>
                <a:gd name="T29" fmla="*/ 321 h 576"/>
                <a:gd name="T30" fmla="*/ 173 w 576"/>
                <a:gd name="T31" fmla="*/ 340 h 576"/>
                <a:gd name="T32" fmla="*/ 317 w 576"/>
                <a:gd name="T33" fmla="*/ 327 h 576"/>
                <a:gd name="T34" fmla="*/ 288 w 576"/>
                <a:gd name="T35" fmla="*/ 344 h 576"/>
                <a:gd name="T36" fmla="*/ 259 w 576"/>
                <a:gd name="T37" fmla="*/ 327 h 576"/>
                <a:gd name="T38" fmla="*/ 196 w 576"/>
                <a:gd name="T39" fmla="*/ 332 h 576"/>
                <a:gd name="T40" fmla="*/ 131 w 576"/>
                <a:gd name="T41" fmla="*/ 298 h 576"/>
                <a:gd name="T42" fmla="*/ 109 w 576"/>
                <a:gd name="T43" fmla="*/ 306 h 576"/>
                <a:gd name="T44" fmla="*/ 94 w 576"/>
                <a:gd name="T45" fmla="*/ 303 h 576"/>
                <a:gd name="T46" fmla="*/ 36 w 576"/>
                <a:gd name="T47" fmla="*/ 311 h 576"/>
                <a:gd name="T48" fmla="*/ 25 w 576"/>
                <a:gd name="T49" fmla="*/ 25 h 576"/>
                <a:gd name="T50" fmla="*/ 551 w 576"/>
                <a:gd name="T51" fmla="*/ 317 h 576"/>
                <a:gd name="T52" fmla="*/ 501 w 576"/>
                <a:gd name="T53" fmla="*/ 298 h 576"/>
                <a:gd name="T54" fmla="*/ 479 w 576"/>
                <a:gd name="T55" fmla="*/ 306 h 576"/>
                <a:gd name="T56" fmla="*/ 464 w 576"/>
                <a:gd name="T57" fmla="*/ 303 h 576"/>
                <a:gd name="T58" fmla="*/ 406 w 576"/>
                <a:gd name="T59" fmla="*/ 311 h 576"/>
                <a:gd name="T60" fmla="*/ 346 w 576"/>
                <a:gd name="T61" fmla="*/ 320 h 576"/>
                <a:gd name="T62" fmla="*/ 508 w 576"/>
                <a:gd name="T63" fmla="*/ 551 h 576"/>
                <a:gd name="T64" fmla="*/ 493 w 576"/>
                <a:gd name="T65" fmla="*/ 412 h 576"/>
                <a:gd name="T66" fmla="*/ 403 w 576"/>
                <a:gd name="T67" fmla="*/ 340 h 576"/>
                <a:gd name="T68" fmla="*/ 449 w 576"/>
                <a:gd name="T69" fmla="*/ 321 h 576"/>
                <a:gd name="T70" fmla="*/ 473 w 576"/>
                <a:gd name="T71" fmla="*/ 331 h 576"/>
                <a:gd name="T72" fmla="*/ 496 w 576"/>
                <a:gd name="T73" fmla="*/ 321 h 576"/>
                <a:gd name="T74" fmla="*/ 549 w 576"/>
                <a:gd name="T75" fmla="*/ 350 h 576"/>
                <a:gd name="T76" fmla="*/ 551 w 576"/>
                <a:gd name="T77" fmla="*/ 551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76" h="576">
                  <a:moveTo>
                    <a:pt x="0" y="0"/>
                  </a:moveTo>
                  <a:cubicBezTo>
                    <a:pt x="0" y="576"/>
                    <a:pt x="0" y="576"/>
                    <a:pt x="0" y="576"/>
                  </a:cubicBezTo>
                  <a:cubicBezTo>
                    <a:pt x="90" y="576"/>
                    <a:pt x="90" y="576"/>
                    <a:pt x="90" y="576"/>
                  </a:cubicBezTo>
                  <a:cubicBezTo>
                    <a:pt x="106" y="419"/>
                    <a:pt x="106" y="419"/>
                    <a:pt x="106" y="419"/>
                  </a:cubicBezTo>
                  <a:cubicBezTo>
                    <a:pt x="114" y="397"/>
                    <a:pt x="131" y="380"/>
                    <a:pt x="152" y="373"/>
                  </a:cubicBezTo>
                  <a:cubicBezTo>
                    <a:pt x="238" y="344"/>
                    <a:pt x="238" y="344"/>
                    <a:pt x="238" y="344"/>
                  </a:cubicBezTo>
                  <a:cubicBezTo>
                    <a:pt x="239" y="343"/>
                    <a:pt x="240" y="344"/>
                    <a:pt x="241" y="344"/>
                  </a:cubicBezTo>
                  <a:cubicBezTo>
                    <a:pt x="248" y="351"/>
                    <a:pt x="248" y="351"/>
                    <a:pt x="248" y="351"/>
                  </a:cubicBezTo>
                  <a:cubicBezTo>
                    <a:pt x="258" y="362"/>
                    <a:pt x="273" y="368"/>
                    <a:pt x="288" y="368"/>
                  </a:cubicBezTo>
                  <a:cubicBezTo>
                    <a:pt x="303" y="368"/>
                    <a:pt x="318" y="362"/>
                    <a:pt x="328" y="351"/>
                  </a:cubicBezTo>
                  <a:cubicBezTo>
                    <a:pt x="335" y="344"/>
                    <a:pt x="335" y="344"/>
                    <a:pt x="335" y="344"/>
                  </a:cubicBezTo>
                  <a:cubicBezTo>
                    <a:pt x="336" y="344"/>
                    <a:pt x="337" y="343"/>
                    <a:pt x="338" y="344"/>
                  </a:cubicBezTo>
                  <a:cubicBezTo>
                    <a:pt x="424" y="373"/>
                    <a:pt x="424" y="373"/>
                    <a:pt x="424" y="373"/>
                  </a:cubicBezTo>
                  <a:cubicBezTo>
                    <a:pt x="446" y="380"/>
                    <a:pt x="462" y="397"/>
                    <a:pt x="470" y="419"/>
                  </a:cubicBezTo>
                  <a:cubicBezTo>
                    <a:pt x="486" y="576"/>
                    <a:pt x="486" y="576"/>
                    <a:pt x="486" y="576"/>
                  </a:cubicBezTo>
                  <a:cubicBezTo>
                    <a:pt x="576" y="576"/>
                    <a:pt x="576" y="576"/>
                    <a:pt x="576" y="576"/>
                  </a:cubicBezTo>
                  <a:cubicBezTo>
                    <a:pt x="576" y="0"/>
                    <a:pt x="576" y="0"/>
                    <a:pt x="576" y="0"/>
                  </a:cubicBezTo>
                  <a:lnTo>
                    <a:pt x="0" y="0"/>
                  </a:lnTo>
                  <a:close/>
                  <a:moveTo>
                    <a:pt x="144" y="350"/>
                  </a:moveTo>
                  <a:cubicBezTo>
                    <a:pt x="115" y="360"/>
                    <a:pt x="92" y="383"/>
                    <a:pt x="83" y="412"/>
                  </a:cubicBezTo>
                  <a:cubicBezTo>
                    <a:pt x="68" y="551"/>
                    <a:pt x="68" y="551"/>
                    <a:pt x="68" y="551"/>
                  </a:cubicBezTo>
                  <a:cubicBezTo>
                    <a:pt x="25" y="551"/>
                    <a:pt x="25" y="551"/>
                    <a:pt x="25" y="551"/>
                  </a:cubicBezTo>
                  <a:cubicBezTo>
                    <a:pt x="25" y="369"/>
                    <a:pt x="25" y="369"/>
                    <a:pt x="25" y="369"/>
                  </a:cubicBezTo>
                  <a:cubicBezTo>
                    <a:pt x="27" y="350"/>
                    <a:pt x="27" y="350"/>
                    <a:pt x="27" y="350"/>
                  </a:cubicBezTo>
                  <a:cubicBezTo>
                    <a:pt x="30" y="342"/>
                    <a:pt x="36" y="336"/>
                    <a:pt x="44" y="333"/>
                  </a:cubicBezTo>
                  <a:cubicBezTo>
                    <a:pt x="80" y="321"/>
                    <a:pt x="80" y="321"/>
                    <a:pt x="80" y="321"/>
                  </a:cubicBezTo>
                  <a:cubicBezTo>
                    <a:pt x="81" y="322"/>
                    <a:pt x="81" y="322"/>
                    <a:pt x="81" y="322"/>
                  </a:cubicBezTo>
                  <a:cubicBezTo>
                    <a:pt x="87" y="328"/>
                    <a:pt x="95" y="331"/>
                    <a:pt x="103" y="331"/>
                  </a:cubicBezTo>
                  <a:cubicBezTo>
                    <a:pt x="112" y="331"/>
                    <a:pt x="120" y="328"/>
                    <a:pt x="126" y="322"/>
                  </a:cubicBezTo>
                  <a:cubicBezTo>
                    <a:pt x="127" y="321"/>
                    <a:pt x="127" y="321"/>
                    <a:pt x="127" y="321"/>
                  </a:cubicBezTo>
                  <a:cubicBezTo>
                    <a:pt x="163" y="333"/>
                    <a:pt x="163" y="333"/>
                    <a:pt x="163" y="333"/>
                  </a:cubicBezTo>
                  <a:cubicBezTo>
                    <a:pt x="167" y="335"/>
                    <a:pt x="170" y="337"/>
                    <a:pt x="173" y="340"/>
                  </a:cubicBezTo>
                  <a:lnTo>
                    <a:pt x="144" y="350"/>
                  </a:lnTo>
                  <a:close/>
                  <a:moveTo>
                    <a:pt x="317" y="327"/>
                  </a:moveTo>
                  <a:cubicBezTo>
                    <a:pt x="311" y="334"/>
                    <a:pt x="311" y="334"/>
                    <a:pt x="311" y="334"/>
                  </a:cubicBezTo>
                  <a:cubicBezTo>
                    <a:pt x="305" y="340"/>
                    <a:pt x="297" y="344"/>
                    <a:pt x="288" y="344"/>
                  </a:cubicBezTo>
                  <a:cubicBezTo>
                    <a:pt x="279" y="344"/>
                    <a:pt x="271" y="340"/>
                    <a:pt x="265" y="334"/>
                  </a:cubicBezTo>
                  <a:cubicBezTo>
                    <a:pt x="259" y="327"/>
                    <a:pt x="259" y="327"/>
                    <a:pt x="259" y="327"/>
                  </a:cubicBezTo>
                  <a:cubicBezTo>
                    <a:pt x="251" y="320"/>
                    <a:pt x="240" y="317"/>
                    <a:pt x="230" y="320"/>
                  </a:cubicBezTo>
                  <a:cubicBezTo>
                    <a:pt x="196" y="332"/>
                    <a:pt x="196" y="332"/>
                    <a:pt x="196" y="332"/>
                  </a:cubicBezTo>
                  <a:cubicBezTo>
                    <a:pt x="190" y="322"/>
                    <a:pt x="181" y="315"/>
                    <a:pt x="170" y="311"/>
                  </a:cubicBezTo>
                  <a:cubicBezTo>
                    <a:pt x="131" y="298"/>
                    <a:pt x="131" y="298"/>
                    <a:pt x="131" y="298"/>
                  </a:cubicBezTo>
                  <a:cubicBezTo>
                    <a:pt x="125" y="296"/>
                    <a:pt x="117" y="298"/>
                    <a:pt x="112" y="303"/>
                  </a:cubicBezTo>
                  <a:cubicBezTo>
                    <a:pt x="109" y="306"/>
                    <a:pt x="109" y="306"/>
                    <a:pt x="109" y="306"/>
                  </a:cubicBezTo>
                  <a:cubicBezTo>
                    <a:pt x="106" y="309"/>
                    <a:pt x="100" y="309"/>
                    <a:pt x="97" y="306"/>
                  </a:cubicBezTo>
                  <a:cubicBezTo>
                    <a:pt x="94" y="303"/>
                    <a:pt x="94" y="303"/>
                    <a:pt x="94" y="303"/>
                  </a:cubicBezTo>
                  <a:cubicBezTo>
                    <a:pt x="89" y="298"/>
                    <a:pt x="82" y="296"/>
                    <a:pt x="75" y="298"/>
                  </a:cubicBezTo>
                  <a:cubicBezTo>
                    <a:pt x="36" y="311"/>
                    <a:pt x="36" y="311"/>
                    <a:pt x="36" y="311"/>
                  </a:cubicBezTo>
                  <a:cubicBezTo>
                    <a:pt x="32" y="313"/>
                    <a:pt x="28" y="315"/>
                    <a:pt x="25" y="317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551" y="25"/>
                    <a:pt x="551" y="25"/>
                    <a:pt x="551" y="25"/>
                  </a:cubicBezTo>
                  <a:cubicBezTo>
                    <a:pt x="551" y="317"/>
                    <a:pt x="551" y="317"/>
                    <a:pt x="551" y="317"/>
                  </a:cubicBezTo>
                  <a:cubicBezTo>
                    <a:pt x="548" y="315"/>
                    <a:pt x="544" y="313"/>
                    <a:pt x="540" y="311"/>
                  </a:cubicBezTo>
                  <a:cubicBezTo>
                    <a:pt x="501" y="298"/>
                    <a:pt x="501" y="298"/>
                    <a:pt x="501" y="298"/>
                  </a:cubicBezTo>
                  <a:cubicBezTo>
                    <a:pt x="494" y="296"/>
                    <a:pt x="487" y="298"/>
                    <a:pt x="482" y="303"/>
                  </a:cubicBezTo>
                  <a:cubicBezTo>
                    <a:pt x="479" y="306"/>
                    <a:pt x="479" y="306"/>
                    <a:pt x="479" y="306"/>
                  </a:cubicBezTo>
                  <a:cubicBezTo>
                    <a:pt x="476" y="309"/>
                    <a:pt x="470" y="309"/>
                    <a:pt x="467" y="306"/>
                  </a:cubicBezTo>
                  <a:cubicBezTo>
                    <a:pt x="464" y="303"/>
                    <a:pt x="464" y="303"/>
                    <a:pt x="464" y="303"/>
                  </a:cubicBezTo>
                  <a:cubicBezTo>
                    <a:pt x="459" y="298"/>
                    <a:pt x="451" y="296"/>
                    <a:pt x="445" y="298"/>
                  </a:cubicBezTo>
                  <a:cubicBezTo>
                    <a:pt x="406" y="311"/>
                    <a:pt x="406" y="311"/>
                    <a:pt x="406" y="311"/>
                  </a:cubicBezTo>
                  <a:cubicBezTo>
                    <a:pt x="395" y="315"/>
                    <a:pt x="386" y="322"/>
                    <a:pt x="380" y="332"/>
                  </a:cubicBezTo>
                  <a:cubicBezTo>
                    <a:pt x="346" y="320"/>
                    <a:pt x="346" y="320"/>
                    <a:pt x="346" y="320"/>
                  </a:cubicBezTo>
                  <a:cubicBezTo>
                    <a:pt x="336" y="317"/>
                    <a:pt x="325" y="320"/>
                    <a:pt x="317" y="327"/>
                  </a:cubicBezTo>
                  <a:close/>
                  <a:moveTo>
                    <a:pt x="508" y="551"/>
                  </a:moveTo>
                  <a:cubicBezTo>
                    <a:pt x="494" y="415"/>
                    <a:pt x="494" y="415"/>
                    <a:pt x="494" y="415"/>
                  </a:cubicBezTo>
                  <a:cubicBezTo>
                    <a:pt x="493" y="412"/>
                    <a:pt x="493" y="412"/>
                    <a:pt x="493" y="412"/>
                  </a:cubicBezTo>
                  <a:cubicBezTo>
                    <a:pt x="484" y="383"/>
                    <a:pt x="461" y="360"/>
                    <a:pt x="432" y="350"/>
                  </a:cubicBezTo>
                  <a:cubicBezTo>
                    <a:pt x="403" y="340"/>
                    <a:pt x="403" y="340"/>
                    <a:pt x="403" y="340"/>
                  </a:cubicBezTo>
                  <a:cubicBezTo>
                    <a:pt x="406" y="337"/>
                    <a:pt x="409" y="335"/>
                    <a:pt x="413" y="333"/>
                  </a:cubicBezTo>
                  <a:cubicBezTo>
                    <a:pt x="449" y="321"/>
                    <a:pt x="449" y="321"/>
                    <a:pt x="449" y="321"/>
                  </a:cubicBezTo>
                  <a:cubicBezTo>
                    <a:pt x="450" y="322"/>
                    <a:pt x="450" y="322"/>
                    <a:pt x="450" y="322"/>
                  </a:cubicBezTo>
                  <a:cubicBezTo>
                    <a:pt x="456" y="328"/>
                    <a:pt x="464" y="331"/>
                    <a:pt x="473" y="331"/>
                  </a:cubicBezTo>
                  <a:cubicBezTo>
                    <a:pt x="481" y="331"/>
                    <a:pt x="489" y="328"/>
                    <a:pt x="495" y="322"/>
                  </a:cubicBezTo>
                  <a:cubicBezTo>
                    <a:pt x="496" y="321"/>
                    <a:pt x="496" y="321"/>
                    <a:pt x="496" y="321"/>
                  </a:cubicBezTo>
                  <a:cubicBezTo>
                    <a:pt x="532" y="333"/>
                    <a:pt x="532" y="333"/>
                    <a:pt x="532" y="333"/>
                  </a:cubicBezTo>
                  <a:cubicBezTo>
                    <a:pt x="540" y="336"/>
                    <a:pt x="546" y="342"/>
                    <a:pt x="549" y="350"/>
                  </a:cubicBezTo>
                  <a:cubicBezTo>
                    <a:pt x="551" y="369"/>
                    <a:pt x="551" y="369"/>
                    <a:pt x="551" y="369"/>
                  </a:cubicBezTo>
                  <a:cubicBezTo>
                    <a:pt x="551" y="551"/>
                    <a:pt x="551" y="551"/>
                    <a:pt x="551" y="551"/>
                  </a:cubicBezTo>
                  <a:lnTo>
                    <a:pt x="508" y="55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78191" tIns="39095" rIns="78191" bIns="39095" numCol="1" anchor="t" anchorCtr="0" compatLnSpc="1">
              <a:prstTxWarp prst="textNoShape">
                <a:avLst/>
              </a:prstTxWarp>
            </a:bodyPr>
            <a:lstStyle/>
            <a:p>
              <a:pPr defTabSz="871196"/>
              <a:endParaRPr lang="en-US" sz="1600">
                <a:latin typeface="Corbel" panose="020B0503020204020204" pitchFamily="34" charset="0"/>
              </a:endParaRPr>
            </a:p>
          </p:txBody>
        </p:sp>
        <p:sp>
          <p:nvSpPr>
            <p:cNvPr id="39" name="Freeform 102"/>
            <p:cNvSpPr>
              <a:spLocks noEditPoints="1"/>
            </p:cNvSpPr>
            <p:nvPr/>
          </p:nvSpPr>
          <p:spPr bwMode="auto">
            <a:xfrm>
              <a:off x="8307544" y="2276649"/>
              <a:ext cx="187529" cy="246831"/>
            </a:xfrm>
            <a:custGeom>
              <a:avLst/>
              <a:gdLst>
                <a:gd name="T0" fmla="*/ 78 w 156"/>
                <a:gd name="T1" fmla="*/ 0 h 213"/>
                <a:gd name="T2" fmla="*/ 0 w 156"/>
                <a:gd name="T3" fmla="*/ 86 h 213"/>
                <a:gd name="T4" fmla="*/ 26 w 156"/>
                <a:gd name="T5" fmla="*/ 184 h 213"/>
                <a:gd name="T6" fmla="*/ 78 w 156"/>
                <a:gd name="T7" fmla="*/ 213 h 213"/>
                <a:gd name="T8" fmla="*/ 130 w 156"/>
                <a:gd name="T9" fmla="*/ 184 h 213"/>
                <a:gd name="T10" fmla="*/ 156 w 156"/>
                <a:gd name="T11" fmla="*/ 86 h 213"/>
                <a:gd name="T12" fmla="*/ 78 w 156"/>
                <a:gd name="T13" fmla="*/ 0 h 213"/>
                <a:gd name="T14" fmla="*/ 112 w 156"/>
                <a:gd name="T15" fmla="*/ 168 h 213"/>
                <a:gd name="T16" fmla="*/ 78 w 156"/>
                <a:gd name="T17" fmla="*/ 189 h 213"/>
                <a:gd name="T18" fmla="*/ 44 w 156"/>
                <a:gd name="T19" fmla="*/ 168 h 213"/>
                <a:gd name="T20" fmla="*/ 25 w 156"/>
                <a:gd name="T21" fmla="*/ 86 h 213"/>
                <a:gd name="T22" fmla="*/ 78 w 156"/>
                <a:gd name="T23" fmla="*/ 24 h 213"/>
                <a:gd name="T24" fmla="*/ 131 w 156"/>
                <a:gd name="T25" fmla="*/ 86 h 213"/>
                <a:gd name="T26" fmla="*/ 112 w 156"/>
                <a:gd name="T27" fmla="*/ 168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6" h="213">
                  <a:moveTo>
                    <a:pt x="78" y="0"/>
                  </a:moveTo>
                  <a:cubicBezTo>
                    <a:pt x="35" y="0"/>
                    <a:pt x="0" y="38"/>
                    <a:pt x="0" y="86"/>
                  </a:cubicBezTo>
                  <a:cubicBezTo>
                    <a:pt x="0" y="132"/>
                    <a:pt x="9" y="165"/>
                    <a:pt x="26" y="184"/>
                  </a:cubicBezTo>
                  <a:cubicBezTo>
                    <a:pt x="40" y="200"/>
                    <a:pt x="54" y="213"/>
                    <a:pt x="78" y="213"/>
                  </a:cubicBezTo>
                  <a:cubicBezTo>
                    <a:pt x="102" y="213"/>
                    <a:pt x="116" y="200"/>
                    <a:pt x="130" y="184"/>
                  </a:cubicBezTo>
                  <a:cubicBezTo>
                    <a:pt x="147" y="165"/>
                    <a:pt x="156" y="132"/>
                    <a:pt x="156" y="86"/>
                  </a:cubicBezTo>
                  <a:cubicBezTo>
                    <a:pt x="156" y="38"/>
                    <a:pt x="121" y="0"/>
                    <a:pt x="78" y="0"/>
                  </a:cubicBezTo>
                  <a:close/>
                  <a:moveTo>
                    <a:pt x="112" y="168"/>
                  </a:moveTo>
                  <a:cubicBezTo>
                    <a:pt x="97" y="184"/>
                    <a:pt x="90" y="189"/>
                    <a:pt x="78" y="189"/>
                  </a:cubicBezTo>
                  <a:cubicBezTo>
                    <a:pt x="66" y="189"/>
                    <a:pt x="59" y="184"/>
                    <a:pt x="44" y="168"/>
                  </a:cubicBezTo>
                  <a:cubicBezTo>
                    <a:pt x="32" y="154"/>
                    <a:pt x="25" y="124"/>
                    <a:pt x="25" y="86"/>
                  </a:cubicBezTo>
                  <a:cubicBezTo>
                    <a:pt x="25" y="52"/>
                    <a:pt x="49" y="24"/>
                    <a:pt x="78" y="24"/>
                  </a:cubicBezTo>
                  <a:cubicBezTo>
                    <a:pt x="107" y="24"/>
                    <a:pt x="131" y="52"/>
                    <a:pt x="131" y="86"/>
                  </a:cubicBezTo>
                  <a:cubicBezTo>
                    <a:pt x="131" y="124"/>
                    <a:pt x="124" y="154"/>
                    <a:pt x="112" y="1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78191" tIns="39095" rIns="78191" bIns="39095" numCol="1" anchor="t" anchorCtr="0" compatLnSpc="1">
              <a:prstTxWarp prst="textNoShape">
                <a:avLst/>
              </a:prstTxWarp>
            </a:bodyPr>
            <a:lstStyle/>
            <a:p>
              <a:pPr defTabSz="871196"/>
              <a:endParaRPr lang="en-US" sz="1600">
                <a:latin typeface="Corbel" panose="020B0503020204020204" pitchFamily="34" charset="0"/>
              </a:endParaRPr>
            </a:p>
          </p:txBody>
        </p:sp>
      </p:grpSp>
      <p:sp>
        <p:nvSpPr>
          <p:cNvPr id="29" name="CuadroTexto 28"/>
          <p:cNvSpPr txBox="1"/>
          <p:nvPr/>
        </p:nvSpPr>
        <p:spPr>
          <a:xfrm>
            <a:off x="3116365" y="3027518"/>
            <a:ext cx="828092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00" b="1" dirty="0" err="1"/>
              <a:t>D</a:t>
            </a:r>
            <a:r>
              <a:rPr lang="es-ES" sz="1300" b="1" dirty="0" err="1" smtClean="0"/>
              <a:t>escarbonizar</a:t>
            </a:r>
            <a:r>
              <a:rPr lang="es-ES" sz="1300" b="1" dirty="0" smtClean="0"/>
              <a:t> </a:t>
            </a:r>
            <a:r>
              <a:rPr lang="es-ES" sz="1300" b="1" dirty="0"/>
              <a:t>la </a:t>
            </a:r>
            <a:r>
              <a:rPr lang="es-ES" sz="1300" b="1" dirty="0" smtClean="0"/>
              <a:t>economía: </a:t>
            </a:r>
            <a:r>
              <a:rPr lang="es-ES" sz="1300" dirty="0" smtClean="0"/>
              <a:t>el sector de edificación representa el 30% del consumo de energía en España y el 9% de la emisión de Gases de Efecto Invernadero</a:t>
            </a:r>
            <a:endParaRPr lang="es-ES" sz="1300" dirty="0"/>
          </a:p>
        </p:txBody>
      </p:sp>
      <p:sp>
        <p:nvSpPr>
          <p:cNvPr id="31" name="CuadroTexto 30"/>
          <p:cNvSpPr txBox="1"/>
          <p:nvPr/>
        </p:nvSpPr>
        <p:spPr>
          <a:xfrm>
            <a:off x="3174377" y="5688831"/>
            <a:ext cx="8421276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00" b="1" dirty="0" smtClean="0"/>
              <a:t>Principio de igualdad de género  en las políticas de agenda urbana y vivienda </a:t>
            </a:r>
            <a:r>
              <a:rPr lang="es-ES" sz="1300" dirty="0" smtClean="0"/>
              <a:t>para incorporar todo el potencial y talento de la mujer en un sector cada vez más digitalizado y basado en el conocimiento, siendo uno de los ejes de la Agenda Urbana.</a:t>
            </a:r>
            <a:endParaRPr lang="es-ES" sz="1300" dirty="0"/>
          </a:p>
        </p:txBody>
      </p:sp>
      <p:sp>
        <p:nvSpPr>
          <p:cNvPr id="32" name="CuadroTexto 31"/>
          <p:cNvSpPr txBox="1"/>
          <p:nvPr/>
        </p:nvSpPr>
        <p:spPr>
          <a:xfrm>
            <a:off x="3116365" y="3861048"/>
            <a:ext cx="84212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300" b="1" dirty="0"/>
              <a:t>La digitalización de edificios y tejidos urbanos </a:t>
            </a:r>
            <a:r>
              <a:rPr lang="es-ES_tradnl" sz="1300" dirty="0"/>
              <a:t>mejora el comportamiento ambiental (consumo de energía, reducción de emisiones, gestión de residuos, etc</a:t>
            </a:r>
            <a:r>
              <a:rPr lang="es-ES_tradnl" sz="1300" dirty="0" smtClean="0"/>
              <a:t>.), moderniza el parque edificatorio, profesionaliza al sector y contribuye a la </a:t>
            </a:r>
            <a:r>
              <a:rPr lang="es-ES_tradnl" sz="1300" dirty="0" err="1" smtClean="0"/>
              <a:t>I+D+i</a:t>
            </a:r>
            <a:endParaRPr lang="es-ES" sz="1300" dirty="0"/>
          </a:p>
        </p:txBody>
      </p:sp>
      <p:sp>
        <p:nvSpPr>
          <p:cNvPr id="33" name="CuadroTexto 32"/>
          <p:cNvSpPr txBox="1"/>
          <p:nvPr/>
        </p:nvSpPr>
        <p:spPr>
          <a:xfrm>
            <a:off x="3174377" y="4808916"/>
            <a:ext cx="8421276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00" b="1" dirty="0" smtClean="0"/>
              <a:t>Combatir la pobreza energética y promover la regeneración urbana de barrios vulnerables </a:t>
            </a:r>
            <a:r>
              <a:rPr lang="es-ES" sz="1300" dirty="0" smtClean="0"/>
              <a:t>para lograr el objetivo de una vivienda digna y adecuada, mejorar la calidad de vida de los ciudadanos, evitar la segregación de barrios y propiciar una sociedad sostenible e integrada</a:t>
            </a:r>
            <a:endParaRPr lang="es-ES" sz="1300" dirty="0"/>
          </a:p>
        </p:txBody>
      </p:sp>
      <p:sp>
        <p:nvSpPr>
          <p:cNvPr id="50" name="Freeform 1336"/>
          <p:cNvSpPr>
            <a:spLocks noEditPoints="1"/>
          </p:cNvSpPr>
          <p:nvPr/>
        </p:nvSpPr>
        <p:spPr bwMode="auto">
          <a:xfrm>
            <a:off x="2403023" y="3106284"/>
            <a:ext cx="376023" cy="427607"/>
          </a:xfrm>
          <a:custGeom>
            <a:avLst/>
            <a:gdLst/>
            <a:ahLst/>
            <a:cxnLst>
              <a:cxn ang="0">
                <a:pos x="38" y="386"/>
              </a:cxn>
              <a:cxn ang="0">
                <a:pos x="337" y="449"/>
              </a:cxn>
              <a:cxn ang="0">
                <a:pos x="206" y="769"/>
              </a:cxn>
              <a:cxn ang="0">
                <a:pos x="198" y="608"/>
              </a:cxn>
              <a:cxn ang="0">
                <a:pos x="212" y="840"/>
              </a:cxn>
              <a:cxn ang="0">
                <a:pos x="8" y="417"/>
              </a:cxn>
              <a:cxn ang="0">
                <a:pos x="7" y="564"/>
              </a:cxn>
              <a:cxn ang="0">
                <a:pos x="8" y="417"/>
              </a:cxn>
              <a:cxn ang="0">
                <a:pos x="390" y="883"/>
              </a:cxn>
              <a:cxn ang="0">
                <a:pos x="276" y="769"/>
              </a:cxn>
              <a:cxn ang="0">
                <a:pos x="766" y="392"/>
              </a:cxn>
              <a:cxn ang="0">
                <a:pos x="708" y="481"/>
              </a:cxn>
              <a:cxn ang="0">
                <a:pos x="686" y="609"/>
              </a:cxn>
              <a:cxn ang="0">
                <a:pos x="708" y="481"/>
              </a:cxn>
              <a:cxn ang="0">
                <a:pos x="463" y="524"/>
              </a:cxn>
              <a:cxn ang="0">
                <a:pos x="677" y="451"/>
              </a:cxn>
              <a:cxn ang="0">
                <a:pos x="347" y="769"/>
              </a:cxn>
              <a:cxn ang="0">
                <a:pos x="419" y="708"/>
              </a:cxn>
              <a:cxn ang="0">
                <a:pos x="347" y="769"/>
              </a:cxn>
              <a:cxn ang="0">
                <a:pos x="537" y="652"/>
              </a:cxn>
              <a:cxn ang="0">
                <a:pos x="390" y="811"/>
              </a:cxn>
              <a:cxn ang="0">
                <a:pos x="468" y="183"/>
              </a:cxn>
              <a:cxn ang="0">
                <a:pos x="312" y="183"/>
              </a:cxn>
              <a:cxn ang="0">
                <a:pos x="468" y="183"/>
              </a:cxn>
              <a:cxn ang="0">
                <a:pos x="390" y="414"/>
              </a:cxn>
              <a:cxn ang="0">
                <a:pos x="368" y="316"/>
              </a:cxn>
              <a:cxn ang="0">
                <a:pos x="390" y="295"/>
              </a:cxn>
              <a:cxn ang="0">
                <a:pos x="411" y="392"/>
              </a:cxn>
              <a:cxn ang="0">
                <a:pos x="259" y="335"/>
              </a:cxn>
              <a:cxn ang="0">
                <a:pos x="244" y="298"/>
              </a:cxn>
              <a:cxn ang="0">
                <a:pos x="311" y="262"/>
              </a:cxn>
              <a:cxn ang="0">
                <a:pos x="275" y="329"/>
              </a:cxn>
              <a:cxn ang="0">
                <a:pos x="257" y="205"/>
              </a:cxn>
              <a:cxn ang="0">
                <a:pos x="215" y="205"/>
              </a:cxn>
              <a:cxn ang="0">
                <a:pos x="215" y="161"/>
              </a:cxn>
              <a:cxn ang="0">
                <a:pos x="257" y="161"/>
              </a:cxn>
              <a:cxn ang="0">
                <a:pos x="257" y="205"/>
              </a:cxn>
              <a:cxn ang="0">
                <a:pos x="280" y="104"/>
              </a:cxn>
              <a:cxn ang="0">
                <a:pos x="259" y="52"/>
              </a:cxn>
              <a:cxn ang="0">
                <a:pos x="311" y="74"/>
              </a:cxn>
              <a:cxn ang="0">
                <a:pos x="296" y="111"/>
              </a:cxn>
              <a:cxn ang="0">
                <a:pos x="505" y="329"/>
              </a:cxn>
              <a:cxn ang="0">
                <a:pos x="469" y="262"/>
              </a:cxn>
              <a:cxn ang="0">
                <a:pos x="536" y="298"/>
              </a:cxn>
              <a:cxn ang="0">
                <a:pos x="520" y="335"/>
              </a:cxn>
              <a:cxn ang="0">
                <a:pos x="501" y="183"/>
              </a:cxn>
              <a:cxn ang="0">
                <a:pos x="565" y="161"/>
              </a:cxn>
              <a:cxn ang="0">
                <a:pos x="586" y="183"/>
              </a:cxn>
              <a:cxn ang="0">
                <a:pos x="523" y="205"/>
              </a:cxn>
              <a:cxn ang="0">
                <a:pos x="469" y="104"/>
              </a:cxn>
              <a:cxn ang="0">
                <a:pos x="490" y="52"/>
              </a:cxn>
              <a:cxn ang="0">
                <a:pos x="521" y="83"/>
              </a:cxn>
              <a:cxn ang="0">
                <a:pos x="484" y="111"/>
              </a:cxn>
              <a:cxn ang="0">
                <a:pos x="368" y="50"/>
              </a:cxn>
              <a:cxn ang="0">
                <a:pos x="390" y="0"/>
              </a:cxn>
              <a:cxn ang="0">
                <a:pos x="412" y="50"/>
              </a:cxn>
            </a:cxnLst>
            <a:rect l="0" t="0" r="r" b="b"/>
            <a:pathLst>
              <a:path w="779" h="883">
                <a:moveTo>
                  <a:pt x="242" y="590"/>
                </a:moveTo>
                <a:cubicBezTo>
                  <a:pt x="38" y="386"/>
                  <a:pt x="38" y="386"/>
                  <a:pt x="38" y="386"/>
                </a:cubicBezTo>
                <a:cubicBezTo>
                  <a:pt x="63" y="381"/>
                  <a:pt x="88" y="379"/>
                  <a:pt x="114" y="379"/>
                </a:cubicBezTo>
                <a:cubicBezTo>
                  <a:pt x="197" y="379"/>
                  <a:pt x="274" y="405"/>
                  <a:pt x="337" y="449"/>
                </a:cubicBezTo>
                <a:cubicBezTo>
                  <a:pt x="297" y="489"/>
                  <a:pt x="265" y="537"/>
                  <a:pt x="242" y="590"/>
                </a:cubicBezTo>
                <a:close/>
                <a:moveTo>
                  <a:pt x="206" y="769"/>
                </a:moveTo>
                <a:cubicBezTo>
                  <a:pt x="206" y="722"/>
                  <a:pt x="213" y="678"/>
                  <a:pt x="226" y="635"/>
                </a:cubicBezTo>
                <a:cubicBezTo>
                  <a:pt x="198" y="608"/>
                  <a:pt x="198" y="608"/>
                  <a:pt x="198" y="608"/>
                </a:cubicBezTo>
                <a:cubicBezTo>
                  <a:pt x="17" y="608"/>
                  <a:pt x="17" y="608"/>
                  <a:pt x="17" y="608"/>
                </a:cubicBezTo>
                <a:cubicBezTo>
                  <a:pt x="48" y="709"/>
                  <a:pt x="120" y="792"/>
                  <a:pt x="212" y="840"/>
                </a:cubicBezTo>
                <a:cubicBezTo>
                  <a:pt x="208" y="816"/>
                  <a:pt x="206" y="792"/>
                  <a:pt x="206" y="769"/>
                </a:cubicBezTo>
                <a:close/>
                <a:moveTo>
                  <a:pt x="8" y="417"/>
                </a:moveTo>
                <a:cubicBezTo>
                  <a:pt x="3" y="442"/>
                  <a:pt x="0" y="467"/>
                  <a:pt x="0" y="493"/>
                </a:cubicBezTo>
                <a:cubicBezTo>
                  <a:pt x="0" y="517"/>
                  <a:pt x="2" y="541"/>
                  <a:pt x="7" y="564"/>
                </a:cubicBezTo>
                <a:cubicBezTo>
                  <a:pt x="155" y="564"/>
                  <a:pt x="155" y="564"/>
                  <a:pt x="155" y="564"/>
                </a:cubicBezTo>
                <a:lnTo>
                  <a:pt x="8" y="417"/>
                </a:lnTo>
                <a:close/>
                <a:moveTo>
                  <a:pt x="779" y="493"/>
                </a:moveTo>
                <a:cubicBezTo>
                  <a:pt x="779" y="708"/>
                  <a:pt x="605" y="883"/>
                  <a:pt x="390" y="883"/>
                </a:cubicBezTo>
                <a:cubicBezTo>
                  <a:pt x="355" y="883"/>
                  <a:pt x="321" y="878"/>
                  <a:pt x="289" y="869"/>
                </a:cubicBezTo>
                <a:cubicBezTo>
                  <a:pt x="280" y="837"/>
                  <a:pt x="276" y="803"/>
                  <a:pt x="276" y="769"/>
                </a:cubicBezTo>
                <a:cubicBezTo>
                  <a:pt x="276" y="553"/>
                  <a:pt x="450" y="379"/>
                  <a:pt x="665" y="379"/>
                </a:cubicBezTo>
                <a:cubicBezTo>
                  <a:pt x="700" y="379"/>
                  <a:pt x="734" y="384"/>
                  <a:pt x="766" y="392"/>
                </a:cubicBezTo>
                <a:cubicBezTo>
                  <a:pt x="775" y="424"/>
                  <a:pt x="779" y="458"/>
                  <a:pt x="779" y="493"/>
                </a:cubicBezTo>
                <a:close/>
                <a:moveTo>
                  <a:pt x="708" y="481"/>
                </a:moveTo>
                <a:cubicBezTo>
                  <a:pt x="580" y="609"/>
                  <a:pt x="580" y="609"/>
                  <a:pt x="580" y="609"/>
                </a:cubicBezTo>
                <a:cubicBezTo>
                  <a:pt x="686" y="609"/>
                  <a:pt x="686" y="609"/>
                  <a:pt x="686" y="609"/>
                </a:cubicBezTo>
                <a:cubicBezTo>
                  <a:pt x="700" y="573"/>
                  <a:pt x="708" y="534"/>
                  <a:pt x="708" y="493"/>
                </a:cubicBezTo>
                <a:cubicBezTo>
                  <a:pt x="708" y="489"/>
                  <a:pt x="708" y="485"/>
                  <a:pt x="708" y="481"/>
                </a:cubicBezTo>
                <a:close/>
                <a:moveTo>
                  <a:pt x="665" y="450"/>
                </a:moveTo>
                <a:cubicBezTo>
                  <a:pt x="588" y="450"/>
                  <a:pt x="518" y="478"/>
                  <a:pt x="463" y="524"/>
                </a:cubicBezTo>
                <a:cubicBezTo>
                  <a:pt x="463" y="665"/>
                  <a:pt x="463" y="665"/>
                  <a:pt x="463" y="665"/>
                </a:cubicBezTo>
                <a:cubicBezTo>
                  <a:pt x="677" y="451"/>
                  <a:pt x="677" y="451"/>
                  <a:pt x="677" y="451"/>
                </a:cubicBezTo>
                <a:cubicBezTo>
                  <a:pt x="673" y="451"/>
                  <a:pt x="669" y="450"/>
                  <a:pt x="665" y="450"/>
                </a:cubicBezTo>
                <a:close/>
                <a:moveTo>
                  <a:pt x="347" y="769"/>
                </a:moveTo>
                <a:cubicBezTo>
                  <a:pt x="347" y="772"/>
                  <a:pt x="348" y="776"/>
                  <a:pt x="348" y="780"/>
                </a:cubicBezTo>
                <a:cubicBezTo>
                  <a:pt x="419" y="708"/>
                  <a:pt x="419" y="708"/>
                  <a:pt x="419" y="708"/>
                </a:cubicBezTo>
                <a:cubicBezTo>
                  <a:pt x="419" y="567"/>
                  <a:pt x="419" y="567"/>
                  <a:pt x="419" y="567"/>
                </a:cubicBezTo>
                <a:cubicBezTo>
                  <a:pt x="374" y="622"/>
                  <a:pt x="347" y="692"/>
                  <a:pt x="347" y="769"/>
                </a:cubicBezTo>
                <a:close/>
                <a:moveTo>
                  <a:pt x="665" y="652"/>
                </a:moveTo>
                <a:cubicBezTo>
                  <a:pt x="537" y="652"/>
                  <a:pt x="537" y="652"/>
                  <a:pt x="537" y="652"/>
                </a:cubicBezTo>
                <a:cubicBezTo>
                  <a:pt x="378" y="811"/>
                  <a:pt x="378" y="811"/>
                  <a:pt x="378" y="811"/>
                </a:cubicBezTo>
                <a:cubicBezTo>
                  <a:pt x="382" y="811"/>
                  <a:pt x="386" y="811"/>
                  <a:pt x="390" y="811"/>
                </a:cubicBezTo>
                <a:cubicBezTo>
                  <a:pt x="507" y="811"/>
                  <a:pt x="609" y="747"/>
                  <a:pt x="665" y="652"/>
                </a:cubicBezTo>
                <a:close/>
                <a:moveTo>
                  <a:pt x="468" y="183"/>
                </a:moveTo>
                <a:cubicBezTo>
                  <a:pt x="468" y="140"/>
                  <a:pt x="433" y="105"/>
                  <a:pt x="390" y="105"/>
                </a:cubicBezTo>
                <a:cubicBezTo>
                  <a:pt x="347" y="105"/>
                  <a:pt x="312" y="140"/>
                  <a:pt x="312" y="183"/>
                </a:cubicBezTo>
                <a:cubicBezTo>
                  <a:pt x="312" y="226"/>
                  <a:pt x="347" y="261"/>
                  <a:pt x="390" y="261"/>
                </a:cubicBezTo>
                <a:cubicBezTo>
                  <a:pt x="433" y="261"/>
                  <a:pt x="468" y="226"/>
                  <a:pt x="468" y="183"/>
                </a:cubicBezTo>
                <a:close/>
                <a:moveTo>
                  <a:pt x="390" y="414"/>
                </a:moveTo>
                <a:cubicBezTo>
                  <a:pt x="390" y="414"/>
                  <a:pt x="390" y="414"/>
                  <a:pt x="390" y="414"/>
                </a:cubicBezTo>
                <a:cubicBezTo>
                  <a:pt x="378" y="414"/>
                  <a:pt x="368" y="404"/>
                  <a:pt x="368" y="392"/>
                </a:cubicBezTo>
                <a:cubicBezTo>
                  <a:pt x="368" y="316"/>
                  <a:pt x="368" y="316"/>
                  <a:pt x="368" y="316"/>
                </a:cubicBezTo>
                <a:cubicBezTo>
                  <a:pt x="368" y="304"/>
                  <a:pt x="378" y="295"/>
                  <a:pt x="390" y="295"/>
                </a:cubicBezTo>
                <a:cubicBezTo>
                  <a:pt x="390" y="295"/>
                  <a:pt x="390" y="295"/>
                  <a:pt x="390" y="295"/>
                </a:cubicBezTo>
                <a:cubicBezTo>
                  <a:pt x="402" y="295"/>
                  <a:pt x="411" y="304"/>
                  <a:pt x="411" y="316"/>
                </a:cubicBezTo>
                <a:cubicBezTo>
                  <a:pt x="411" y="392"/>
                  <a:pt x="411" y="392"/>
                  <a:pt x="411" y="392"/>
                </a:cubicBezTo>
                <a:cubicBezTo>
                  <a:pt x="411" y="404"/>
                  <a:pt x="402" y="414"/>
                  <a:pt x="390" y="414"/>
                </a:cubicBezTo>
                <a:close/>
                <a:moveTo>
                  <a:pt x="259" y="335"/>
                </a:moveTo>
                <a:cubicBezTo>
                  <a:pt x="254" y="335"/>
                  <a:pt x="248" y="333"/>
                  <a:pt x="244" y="329"/>
                </a:cubicBezTo>
                <a:cubicBezTo>
                  <a:pt x="235" y="320"/>
                  <a:pt x="235" y="307"/>
                  <a:pt x="244" y="298"/>
                </a:cubicBezTo>
                <a:cubicBezTo>
                  <a:pt x="280" y="262"/>
                  <a:pt x="280" y="262"/>
                  <a:pt x="280" y="262"/>
                </a:cubicBezTo>
                <a:cubicBezTo>
                  <a:pt x="289" y="253"/>
                  <a:pt x="303" y="253"/>
                  <a:pt x="311" y="262"/>
                </a:cubicBezTo>
                <a:cubicBezTo>
                  <a:pt x="319" y="270"/>
                  <a:pt x="319" y="284"/>
                  <a:pt x="311" y="293"/>
                </a:cubicBezTo>
                <a:cubicBezTo>
                  <a:pt x="275" y="329"/>
                  <a:pt x="275" y="329"/>
                  <a:pt x="275" y="329"/>
                </a:cubicBezTo>
                <a:cubicBezTo>
                  <a:pt x="270" y="333"/>
                  <a:pt x="265" y="335"/>
                  <a:pt x="259" y="335"/>
                </a:cubicBezTo>
                <a:close/>
                <a:moveTo>
                  <a:pt x="257" y="205"/>
                </a:moveTo>
                <a:cubicBezTo>
                  <a:pt x="257" y="205"/>
                  <a:pt x="257" y="205"/>
                  <a:pt x="257" y="205"/>
                </a:cubicBezTo>
                <a:cubicBezTo>
                  <a:pt x="215" y="205"/>
                  <a:pt x="215" y="205"/>
                  <a:pt x="215" y="205"/>
                </a:cubicBezTo>
                <a:cubicBezTo>
                  <a:pt x="203" y="205"/>
                  <a:pt x="193" y="195"/>
                  <a:pt x="193" y="183"/>
                </a:cubicBezTo>
                <a:cubicBezTo>
                  <a:pt x="193" y="171"/>
                  <a:pt x="203" y="161"/>
                  <a:pt x="215" y="161"/>
                </a:cubicBezTo>
                <a:cubicBezTo>
                  <a:pt x="215" y="161"/>
                  <a:pt x="215" y="161"/>
                  <a:pt x="215" y="161"/>
                </a:cubicBezTo>
                <a:cubicBezTo>
                  <a:pt x="257" y="161"/>
                  <a:pt x="257" y="161"/>
                  <a:pt x="257" y="161"/>
                </a:cubicBezTo>
                <a:cubicBezTo>
                  <a:pt x="269" y="161"/>
                  <a:pt x="278" y="171"/>
                  <a:pt x="278" y="183"/>
                </a:cubicBezTo>
                <a:cubicBezTo>
                  <a:pt x="278" y="195"/>
                  <a:pt x="269" y="205"/>
                  <a:pt x="257" y="205"/>
                </a:cubicBezTo>
                <a:close/>
                <a:moveTo>
                  <a:pt x="296" y="111"/>
                </a:moveTo>
                <a:cubicBezTo>
                  <a:pt x="290" y="111"/>
                  <a:pt x="285" y="108"/>
                  <a:pt x="280" y="104"/>
                </a:cubicBezTo>
                <a:cubicBezTo>
                  <a:pt x="259" y="83"/>
                  <a:pt x="259" y="83"/>
                  <a:pt x="259" y="83"/>
                </a:cubicBezTo>
                <a:cubicBezTo>
                  <a:pt x="250" y="74"/>
                  <a:pt x="250" y="60"/>
                  <a:pt x="259" y="52"/>
                </a:cubicBezTo>
                <a:cubicBezTo>
                  <a:pt x="267" y="43"/>
                  <a:pt x="281" y="43"/>
                  <a:pt x="289" y="52"/>
                </a:cubicBezTo>
                <a:cubicBezTo>
                  <a:pt x="311" y="74"/>
                  <a:pt x="311" y="74"/>
                  <a:pt x="311" y="74"/>
                </a:cubicBezTo>
                <a:cubicBezTo>
                  <a:pt x="319" y="82"/>
                  <a:pt x="319" y="96"/>
                  <a:pt x="311" y="104"/>
                </a:cubicBezTo>
                <a:cubicBezTo>
                  <a:pt x="307" y="108"/>
                  <a:pt x="301" y="111"/>
                  <a:pt x="296" y="111"/>
                </a:cubicBezTo>
                <a:close/>
                <a:moveTo>
                  <a:pt x="520" y="335"/>
                </a:moveTo>
                <a:cubicBezTo>
                  <a:pt x="515" y="335"/>
                  <a:pt x="509" y="333"/>
                  <a:pt x="505" y="329"/>
                </a:cubicBezTo>
                <a:cubicBezTo>
                  <a:pt x="469" y="293"/>
                  <a:pt x="469" y="293"/>
                  <a:pt x="469" y="293"/>
                </a:cubicBezTo>
                <a:cubicBezTo>
                  <a:pt x="460" y="284"/>
                  <a:pt x="460" y="270"/>
                  <a:pt x="469" y="262"/>
                </a:cubicBezTo>
                <a:cubicBezTo>
                  <a:pt x="477" y="253"/>
                  <a:pt x="491" y="253"/>
                  <a:pt x="499" y="262"/>
                </a:cubicBezTo>
                <a:cubicBezTo>
                  <a:pt x="536" y="298"/>
                  <a:pt x="536" y="298"/>
                  <a:pt x="536" y="298"/>
                </a:cubicBezTo>
                <a:cubicBezTo>
                  <a:pt x="544" y="307"/>
                  <a:pt x="544" y="320"/>
                  <a:pt x="536" y="329"/>
                </a:cubicBezTo>
                <a:cubicBezTo>
                  <a:pt x="531" y="333"/>
                  <a:pt x="526" y="335"/>
                  <a:pt x="520" y="335"/>
                </a:cubicBezTo>
                <a:close/>
                <a:moveTo>
                  <a:pt x="523" y="205"/>
                </a:moveTo>
                <a:cubicBezTo>
                  <a:pt x="511" y="205"/>
                  <a:pt x="501" y="195"/>
                  <a:pt x="501" y="183"/>
                </a:cubicBezTo>
                <a:cubicBezTo>
                  <a:pt x="501" y="171"/>
                  <a:pt x="511" y="161"/>
                  <a:pt x="523" y="161"/>
                </a:cubicBezTo>
                <a:cubicBezTo>
                  <a:pt x="565" y="161"/>
                  <a:pt x="565" y="161"/>
                  <a:pt x="565" y="161"/>
                </a:cubicBezTo>
                <a:cubicBezTo>
                  <a:pt x="565" y="161"/>
                  <a:pt x="565" y="161"/>
                  <a:pt x="565" y="161"/>
                </a:cubicBezTo>
                <a:cubicBezTo>
                  <a:pt x="577" y="161"/>
                  <a:pt x="586" y="171"/>
                  <a:pt x="586" y="183"/>
                </a:cubicBezTo>
                <a:cubicBezTo>
                  <a:pt x="586" y="195"/>
                  <a:pt x="577" y="205"/>
                  <a:pt x="565" y="205"/>
                </a:cubicBezTo>
                <a:cubicBezTo>
                  <a:pt x="523" y="205"/>
                  <a:pt x="523" y="205"/>
                  <a:pt x="523" y="205"/>
                </a:cubicBezTo>
                <a:close/>
                <a:moveTo>
                  <a:pt x="484" y="111"/>
                </a:moveTo>
                <a:cubicBezTo>
                  <a:pt x="478" y="111"/>
                  <a:pt x="473" y="108"/>
                  <a:pt x="469" y="104"/>
                </a:cubicBezTo>
                <a:cubicBezTo>
                  <a:pt x="460" y="96"/>
                  <a:pt x="460" y="82"/>
                  <a:pt x="469" y="74"/>
                </a:cubicBezTo>
                <a:cubicBezTo>
                  <a:pt x="490" y="52"/>
                  <a:pt x="490" y="52"/>
                  <a:pt x="490" y="52"/>
                </a:cubicBezTo>
                <a:cubicBezTo>
                  <a:pt x="499" y="43"/>
                  <a:pt x="513" y="43"/>
                  <a:pt x="521" y="52"/>
                </a:cubicBezTo>
                <a:cubicBezTo>
                  <a:pt x="529" y="60"/>
                  <a:pt x="529" y="74"/>
                  <a:pt x="521" y="83"/>
                </a:cubicBezTo>
                <a:cubicBezTo>
                  <a:pt x="499" y="104"/>
                  <a:pt x="499" y="104"/>
                  <a:pt x="499" y="104"/>
                </a:cubicBezTo>
                <a:cubicBezTo>
                  <a:pt x="495" y="108"/>
                  <a:pt x="489" y="111"/>
                  <a:pt x="484" y="111"/>
                </a:cubicBezTo>
                <a:close/>
                <a:moveTo>
                  <a:pt x="390" y="72"/>
                </a:moveTo>
                <a:cubicBezTo>
                  <a:pt x="378" y="72"/>
                  <a:pt x="368" y="62"/>
                  <a:pt x="368" y="50"/>
                </a:cubicBezTo>
                <a:cubicBezTo>
                  <a:pt x="368" y="22"/>
                  <a:pt x="368" y="22"/>
                  <a:pt x="368" y="22"/>
                </a:cubicBezTo>
                <a:cubicBezTo>
                  <a:pt x="368" y="10"/>
                  <a:pt x="378" y="0"/>
                  <a:pt x="390" y="0"/>
                </a:cubicBezTo>
                <a:cubicBezTo>
                  <a:pt x="402" y="0"/>
                  <a:pt x="412" y="10"/>
                  <a:pt x="412" y="22"/>
                </a:cubicBezTo>
                <a:cubicBezTo>
                  <a:pt x="412" y="50"/>
                  <a:pt x="412" y="50"/>
                  <a:pt x="412" y="50"/>
                </a:cubicBezTo>
                <a:cubicBezTo>
                  <a:pt x="412" y="62"/>
                  <a:pt x="402" y="72"/>
                  <a:pt x="390" y="72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78164" tIns="39082" rIns="78164" bIns="39082" numCol="1" anchor="t" anchorCtr="0" compatLnSpc="1">
            <a:prstTxWarp prst="textNoShape">
              <a:avLst/>
            </a:prstTxWarp>
          </a:bodyPr>
          <a:lstStyle/>
          <a:p>
            <a:pPr defTabSz="891445"/>
            <a:endParaRPr lang="en-US" sz="1796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Freeform 272"/>
          <p:cNvSpPr>
            <a:spLocks noEditPoints="1"/>
          </p:cNvSpPr>
          <p:nvPr/>
        </p:nvSpPr>
        <p:spPr bwMode="auto">
          <a:xfrm>
            <a:off x="2322793" y="2276872"/>
            <a:ext cx="388831" cy="325524"/>
          </a:xfrm>
          <a:custGeom>
            <a:avLst/>
            <a:gdLst/>
            <a:ahLst/>
            <a:cxnLst>
              <a:cxn ang="0">
                <a:pos x="58" y="517"/>
              </a:cxn>
              <a:cxn ang="0">
                <a:pos x="116" y="459"/>
              </a:cxn>
              <a:cxn ang="0">
                <a:pos x="115" y="454"/>
              </a:cxn>
              <a:cxn ang="0">
                <a:pos x="228" y="397"/>
              </a:cxn>
              <a:cxn ang="0">
                <a:pos x="265" y="411"/>
              </a:cxn>
              <a:cxn ang="0">
                <a:pos x="313" y="386"/>
              </a:cxn>
              <a:cxn ang="0">
                <a:pos x="416" y="409"/>
              </a:cxn>
              <a:cxn ang="0">
                <a:pos x="473" y="457"/>
              </a:cxn>
              <a:cxn ang="0">
                <a:pos x="530" y="409"/>
              </a:cxn>
              <a:cxn ang="0">
                <a:pos x="633" y="386"/>
              </a:cxn>
              <a:cxn ang="0">
                <a:pos x="681" y="411"/>
              </a:cxn>
              <a:cxn ang="0">
                <a:pos x="739" y="353"/>
              </a:cxn>
              <a:cxn ang="0">
                <a:pos x="681" y="295"/>
              </a:cxn>
              <a:cxn ang="0">
                <a:pos x="624" y="344"/>
              </a:cxn>
              <a:cxn ang="0">
                <a:pos x="521" y="366"/>
              </a:cxn>
              <a:cxn ang="0">
                <a:pos x="473" y="341"/>
              </a:cxn>
              <a:cxn ang="0">
                <a:pos x="425" y="366"/>
              </a:cxn>
              <a:cxn ang="0">
                <a:pos x="323" y="344"/>
              </a:cxn>
              <a:cxn ang="0">
                <a:pos x="265" y="295"/>
              </a:cxn>
              <a:cxn ang="0">
                <a:pos x="207" y="353"/>
              </a:cxn>
              <a:cxn ang="0">
                <a:pos x="208" y="358"/>
              </a:cxn>
              <a:cxn ang="0">
                <a:pos x="121" y="402"/>
              </a:cxn>
              <a:cxn ang="0">
                <a:pos x="275" y="172"/>
              </a:cxn>
              <a:cxn ang="0">
                <a:pos x="468" y="225"/>
              </a:cxn>
              <a:cxn ang="0">
                <a:pos x="486" y="221"/>
              </a:cxn>
              <a:cxn ang="0">
                <a:pos x="664" y="90"/>
              </a:cxn>
              <a:cxn ang="0">
                <a:pos x="731" y="157"/>
              </a:cxn>
              <a:cxn ang="0">
                <a:pos x="731" y="0"/>
              </a:cxn>
              <a:cxn ang="0">
                <a:pos x="574" y="0"/>
              </a:cxn>
              <a:cxn ang="0">
                <a:pos x="633" y="59"/>
              </a:cxn>
              <a:cxn ang="0">
                <a:pos x="469" y="180"/>
              </a:cxn>
              <a:cxn ang="0">
                <a:pos x="271" y="126"/>
              </a:cxn>
              <a:cxn ang="0">
                <a:pos x="247" y="135"/>
              </a:cxn>
              <a:cxn ang="0">
                <a:pos x="69" y="403"/>
              </a:cxn>
              <a:cxn ang="0">
                <a:pos x="58" y="401"/>
              </a:cxn>
              <a:cxn ang="0">
                <a:pos x="0" y="459"/>
              </a:cxn>
              <a:cxn ang="0">
                <a:pos x="58" y="517"/>
              </a:cxn>
              <a:cxn ang="0">
                <a:pos x="681" y="330"/>
              </a:cxn>
              <a:cxn ang="0">
                <a:pos x="704" y="353"/>
              </a:cxn>
              <a:cxn ang="0">
                <a:pos x="681" y="377"/>
              </a:cxn>
              <a:cxn ang="0">
                <a:pos x="658" y="353"/>
              </a:cxn>
              <a:cxn ang="0">
                <a:pos x="681" y="330"/>
              </a:cxn>
              <a:cxn ang="0">
                <a:pos x="473" y="376"/>
              </a:cxn>
              <a:cxn ang="0">
                <a:pos x="497" y="399"/>
              </a:cxn>
              <a:cxn ang="0">
                <a:pos x="473" y="422"/>
              </a:cxn>
              <a:cxn ang="0">
                <a:pos x="450" y="399"/>
              </a:cxn>
              <a:cxn ang="0">
                <a:pos x="473" y="376"/>
              </a:cxn>
              <a:cxn ang="0">
                <a:pos x="265" y="330"/>
              </a:cxn>
              <a:cxn ang="0">
                <a:pos x="289" y="353"/>
              </a:cxn>
              <a:cxn ang="0">
                <a:pos x="265" y="377"/>
              </a:cxn>
              <a:cxn ang="0">
                <a:pos x="242" y="353"/>
              </a:cxn>
              <a:cxn ang="0">
                <a:pos x="265" y="330"/>
              </a:cxn>
              <a:cxn ang="0">
                <a:pos x="704" y="566"/>
              </a:cxn>
              <a:cxn ang="0">
                <a:pos x="35" y="566"/>
              </a:cxn>
              <a:cxn ang="0">
                <a:pos x="13" y="588"/>
              </a:cxn>
              <a:cxn ang="0">
                <a:pos x="35" y="609"/>
              </a:cxn>
              <a:cxn ang="0">
                <a:pos x="704" y="609"/>
              </a:cxn>
              <a:cxn ang="0">
                <a:pos x="726" y="588"/>
              </a:cxn>
              <a:cxn ang="0">
                <a:pos x="704" y="566"/>
              </a:cxn>
            </a:cxnLst>
            <a:rect l="0" t="0" r="r" b="b"/>
            <a:pathLst>
              <a:path w="739" h="609">
                <a:moveTo>
                  <a:pt x="58" y="517"/>
                </a:moveTo>
                <a:cubicBezTo>
                  <a:pt x="90" y="517"/>
                  <a:pt x="116" y="491"/>
                  <a:pt x="116" y="459"/>
                </a:cubicBezTo>
                <a:cubicBezTo>
                  <a:pt x="116" y="458"/>
                  <a:pt x="115" y="456"/>
                  <a:pt x="115" y="454"/>
                </a:cubicBezTo>
                <a:cubicBezTo>
                  <a:pt x="228" y="397"/>
                  <a:pt x="228" y="397"/>
                  <a:pt x="228" y="397"/>
                </a:cubicBezTo>
                <a:cubicBezTo>
                  <a:pt x="238" y="406"/>
                  <a:pt x="251" y="411"/>
                  <a:pt x="265" y="411"/>
                </a:cubicBezTo>
                <a:cubicBezTo>
                  <a:pt x="285" y="411"/>
                  <a:pt x="303" y="401"/>
                  <a:pt x="313" y="386"/>
                </a:cubicBezTo>
                <a:cubicBezTo>
                  <a:pt x="416" y="409"/>
                  <a:pt x="416" y="409"/>
                  <a:pt x="416" y="409"/>
                </a:cubicBezTo>
                <a:cubicBezTo>
                  <a:pt x="421" y="436"/>
                  <a:pt x="445" y="457"/>
                  <a:pt x="473" y="457"/>
                </a:cubicBezTo>
                <a:cubicBezTo>
                  <a:pt x="502" y="457"/>
                  <a:pt x="526" y="436"/>
                  <a:pt x="530" y="409"/>
                </a:cubicBezTo>
                <a:cubicBezTo>
                  <a:pt x="633" y="386"/>
                  <a:pt x="633" y="386"/>
                  <a:pt x="633" y="386"/>
                </a:cubicBezTo>
                <a:cubicBezTo>
                  <a:pt x="644" y="401"/>
                  <a:pt x="661" y="411"/>
                  <a:pt x="681" y="411"/>
                </a:cubicBezTo>
                <a:cubicBezTo>
                  <a:pt x="713" y="411"/>
                  <a:pt x="739" y="385"/>
                  <a:pt x="739" y="353"/>
                </a:cubicBezTo>
                <a:cubicBezTo>
                  <a:pt x="739" y="321"/>
                  <a:pt x="713" y="295"/>
                  <a:pt x="681" y="295"/>
                </a:cubicBezTo>
                <a:cubicBezTo>
                  <a:pt x="652" y="295"/>
                  <a:pt x="629" y="316"/>
                  <a:pt x="624" y="344"/>
                </a:cubicBezTo>
                <a:cubicBezTo>
                  <a:pt x="521" y="366"/>
                  <a:pt x="521" y="366"/>
                  <a:pt x="521" y="366"/>
                </a:cubicBezTo>
                <a:cubicBezTo>
                  <a:pt x="511" y="351"/>
                  <a:pt x="493" y="341"/>
                  <a:pt x="473" y="341"/>
                </a:cubicBezTo>
                <a:cubicBezTo>
                  <a:pt x="453" y="341"/>
                  <a:pt x="436" y="351"/>
                  <a:pt x="425" y="366"/>
                </a:cubicBezTo>
                <a:cubicBezTo>
                  <a:pt x="323" y="344"/>
                  <a:pt x="323" y="344"/>
                  <a:pt x="323" y="344"/>
                </a:cubicBezTo>
                <a:cubicBezTo>
                  <a:pt x="318" y="316"/>
                  <a:pt x="294" y="295"/>
                  <a:pt x="265" y="295"/>
                </a:cubicBezTo>
                <a:cubicBezTo>
                  <a:pt x="233" y="295"/>
                  <a:pt x="207" y="321"/>
                  <a:pt x="207" y="353"/>
                </a:cubicBezTo>
                <a:cubicBezTo>
                  <a:pt x="207" y="355"/>
                  <a:pt x="208" y="357"/>
                  <a:pt x="208" y="358"/>
                </a:cubicBezTo>
                <a:cubicBezTo>
                  <a:pt x="121" y="402"/>
                  <a:pt x="121" y="402"/>
                  <a:pt x="121" y="402"/>
                </a:cubicBezTo>
                <a:cubicBezTo>
                  <a:pt x="275" y="172"/>
                  <a:pt x="275" y="172"/>
                  <a:pt x="275" y="172"/>
                </a:cubicBezTo>
                <a:cubicBezTo>
                  <a:pt x="468" y="225"/>
                  <a:pt x="468" y="225"/>
                  <a:pt x="468" y="225"/>
                </a:cubicBezTo>
                <a:cubicBezTo>
                  <a:pt x="474" y="227"/>
                  <a:pt x="481" y="225"/>
                  <a:pt x="486" y="221"/>
                </a:cubicBezTo>
                <a:cubicBezTo>
                  <a:pt x="664" y="90"/>
                  <a:pt x="664" y="90"/>
                  <a:pt x="664" y="90"/>
                </a:cubicBezTo>
                <a:cubicBezTo>
                  <a:pt x="731" y="157"/>
                  <a:pt x="731" y="157"/>
                  <a:pt x="731" y="157"/>
                </a:cubicBezTo>
                <a:cubicBezTo>
                  <a:pt x="731" y="0"/>
                  <a:pt x="731" y="0"/>
                  <a:pt x="731" y="0"/>
                </a:cubicBezTo>
                <a:cubicBezTo>
                  <a:pt x="574" y="0"/>
                  <a:pt x="574" y="0"/>
                  <a:pt x="574" y="0"/>
                </a:cubicBezTo>
                <a:cubicBezTo>
                  <a:pt x="633" y="59"/>
                  <a:pt x="633" y="59"/>
                  <a:pt x="633" y="59"/>
                </a:cubicBezTo>
                <a:cubicBezTo>
                  <a:pt x="469" y="180"/>
                  <a:pt x="469" y="180"/>
                  <a:pt x="469" y="180"/>
                </a:cubicBezTo>
                <a:cubicBezTo>
                  <a:pt x="271" y="126"/>
                  <a:pt x="271" y="126"/>
                  <a:pt x="271" y="126"/>
                </a:cubicBezTo>
                <a:cubicBezTo>
                  <a:pt x="262" y="123"/>
                  <a:pt x="253" y="127"/>
                  <a:pt x="247" y="135"/>
                </a:cubicBezTo>
                <a:cubicBezTo>
                  <a:pt x="69" y="403"/>
                  <a:pt x="69" y="403"/>
                  <a:pt x="69" y="403"/>
                </a:cubicBezTo>
                <a:cubicBezTo>
                  <a:pt x="66" y="402"/>
                  <a:pt x="62" y="401"/>
                  <a:pt x="58" y="401"/>
                </a:cubicBezTo>
                <a:cubicBezTo>
                  <a:pt x="26" y="401"/>
                  <a:pt x="0" y="427"/>
                  <a:pt x="0" y="459"/>
                </a:cubicBezTo>
                <a:cubicBezTo>
                  <a:pt x="0" y="491"/>
                  <a:pt x="26" y="517"/>
                  <a:pt x="58" y="517"/>
                </a:cubicBezTo>
                <a:close/>
                <a:moveTo>
                  <a:pt x="681" y="330"/>
                </a:moveTo>
                <a:cubicBezTo>
                  <a:pt x="694" y="330"/>
                  <a:pt x="704" y="340"/>
                  <a:pt x="704" y="353"/>
                </a:cubicBezTo>
                <a:cubicBezTo>
                  <a:pt x="704" y="366"/>
                  <a:pt x="694" y="377"/>
                  <a:pt x="681" y="377"/>
                </a:cubicBezTo>
                <a:cubicBezTo>
                  <a:pt x="668" y="377"/>
                  <a:pt x="658" y="366"/>
                  <a:pt x="658" y="353"/>
                </a:cubicBezTo>
                <a:cubicBezTo>
                  <a:pt x="658" y="340"/>
                  <a:pt x="668" y="330"/>
                  <a:pt x="681" y="330"/>
                </a:cubicBezTo>
                <a:close/>
                <a:moveTo>
                  <a:pt x="473" y="376"/>
                </a:moveTo>
                <a:cubicBezTo>
                  <a:pt x="486" y="376"/>
                  <a:pt x="497" y="386"/>
                  <a:pt x="497" y="399"/>
                </a:cubicBezTo>
                <a:cubicBezTo>
                  <a:pt x="497" y="412"/>
                  <a:pt x="486" y="422"/>
                  <a:pt x="473" y="422"/>
                </a:cubicBezTo>
                <a:cubicBezTo>
                  <a:pt x="460" y="422"/>
                  <a:pt x="450" y="412"/>
                  <a:pt x="450" y="399"/>
                </a:cubicBezTo>
                <a:cubicBezTo>
                  <a:pt x="450" y="386"/>
                  <a:pt x="460" y="376"/>
                  <a:pt x="473" y="376"/>
                </a:cubicBezTo>
                <a:close/>
                <a:moveTo>
                  <a:pt x="265" y="330"/>
                </a:moveTo>
                <a:cubicBezTo>
                  <a:pt x="278" y="330"/>
                  <a:pt x="289" y="340"/>
                  <a:pt x="289" y="353"/>
                </a:cubicBezTo>
                <a:cubicBezTo>
                  <a:pt x="289" y="366"/>
                  <a:pt x="278" y="377"/>
                  <a:pt x="265" y="377"/>
                </a:cubicBezTo>
                <a:cubicBezTo>
                  <a:pt x="253" y="377"/>
                  <a:pt x="242" y="366"/>
                  <a:pt x="242" y="353"/>
                </a:cubicBezTo>
                <a:cubicBezTo>
                  <a:pt x="242" y="340"/>
                  <a:pt x="253" y="330"/>
                  <a:pt x="265" y="330"/>
                </a:cubicBezTo>
                <a:close/>
                <a:moveTo>
                  <a:pt x="704" y="566"/>
                </a:moveTo>
                <a:cubicBezTo>
                  <a:pt x="35" y="566"/>
                  <a:pt x="35" y="566"/>
                  <a:pt x="35" y="566"/>
                </a:cubicBezTo>
                <a:cubicBezTo>
                  <a:pt x="23" y="566"/>
                  <a:pt x="13" y="576"/>
                  <a:pt x="13" y="588"/>
                </a:cubicBezTo>
                <a:cubicBezTo>
                  <a:pt x="13" y="600"/>
                  <a:pt x="23" y="609"/>
                  <a:pt x="35" y="609"/>
                </a:cubicBezTo>
                <a:cubicBezTo>
                  <a:pt x="704" y="609"/>
                  <a:pt x="704" y="609"/>
                  <a:pt x="704" y="609"/>
                </a:cubicBezTo>
                <a:cubicBezTo>
                  <a:pt x="716" y="609"/>
                  <a:pt x="726" y="600"/>
                  <a:pt x="726" y="588"/>
                </a:cubicBezTo>
                <a:cubicBezTo>
                  <a:pt x="726" y="576"/>
                  <a:pt x="716" y="566"/>
                  <a:pt x="704" y="566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78164" tIns="39082" rIns="78164" bIns="39082" numCol="1" anchor="t" anchorCtr="0" compatLnSpc="1">
            <a:prstTxWarp prst="textNoShape">
              <a:avLst/>
            </a:prstTxWarp>
          </a:bodyPr>
          <a:lstStyle/>
          <a:p>
            <a:pPr defTabSz="891445"/>
            <a:endParaRPr lang="en-US" sz="1796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Freeform 26"/>
          <p:cNvSpPr>
            <a:spLocks noEditPoints="1"/>
          </p:cNvSpPr>
          <p:nvPr/>
        </p:nvSpPr>
        <p:spPr bwMode="auto">
          <a:xfrm>
            <a:off x="2279576" y="5949280"/>
            <a:ext cx="459483" cy="435537"/>
          </a:xfrm>
          <a:custGeom>
            <a:avLst/>
            <a:gdLst/>
            <a:ahLst/>
            <a:cxnLst>
              <a:cxn ang="0">
                <a:pos x="259" y="114"/>
              </a:cxn>
              <a:cxn ang="0">
                <a:pos x="243" y="178"/>
              </a:cxn>
              <a:cxn ang="0">
                <a:pos x="236" y="128"/>
              </a:cxn>
              <a:cxn ang="0">
                <a:pos x="235" y="128"/>
              </a:cxn>
              <a:cxn ang="0">
                <a:pos x="227" y="128"/>
              </a:cxn>
              <a:cxn ang="0">
                <a:pos x="227" y="200"/>
              </a:cxn>
              <a:cxn ang="0">
                <a:pos x="148" y="244"/>
              </a:cxn>
              <a:cxn ang="0">
                <a:pos x="149" y="231"/>
              </a:cxn>
              <a:cxn ang="0">
                <a:pos x="154" y="229"/>
              </a:cxn>
              <a:cxn ang="0">
                <a:pos x="171" y="197"/>
              </a:cxn>
              <a:cxn ang="0">
                <a:pos x="139" y="94"/>
              </a:cxn>
              <a:cxn ang="0">
                <a:pos x="139" y="92"/>
              </a:cxn>
              <a:cxn ang="0">
                <a:pos x="132" y="80"/>
              </a:cxn>
              <a:cxn ang="0">
                <a:pos x="149" y="76"/>
              </a:cxn>
              <a:cxn ang="0">
                <a:pos x="172" y="76"/>
              </a:cxn>
              <a:cxn ang="0">
                <a:pos x="184" y="87"/>
              </a:cxn>
              <a:cxn ang="0">
                <a:pos x="175" y="172"/>
              </a:cxn>
              <a:cxn ang="0">
                <a:pos x="188" y="184"/>
              </a:cxn>
              <a:cxn ang="0">
                <a:pos x="200" y="172"/>
              </a:cxn>
              <a:cxn ang="0">
                <a:pos x="191" y="87"/>
              </a:cxn>
              <a:cxn ang="0">
                <a:pos x="203" y="76"/>
              </a:cxn>
              <a:cxn ang="0">
                <a:pos x="226" y="76"/>
              </a:cxn>
              <a:cxn ang="0">
                <a:pos x="258" y="102"/>
              </a:cxn>
              <a:cxn ang="0">
                <a:pos x="259" y="114"/>
              </a:cxn>
              <a:cxn ang="0">
                <a:pos x="150" y="217"/>
              </a:cxn>
              <a:cxn ang="0">
                <a:pos x="146" y="217"/>
              </a:cxn>
              <a:cxn ang="0">
                <a:pos x="134" y="208"/>
              </a:cxn>
              <a:cxn ang="0">
                <a:pos x="108" y="124"/>
              </a:cxn>
              <a:cxn ang="0">
                <a:pos x="97" y="124"/>
              </a:cxn>
              <a:cxn ang="0">
                <a:pos x="126" y="245"/>
              </a:cxn>
              <a:cxn ang="0">
                <a:pos x="25" y="194"/>
              </a:cxn>
              <a:cxn ang="0">
                <a:pos x="41" y="124"/>
              </a:cxn>
              <a:cxn ang="0">
                <a:pos x="30" y="124"/>
              </a:cxn>
              <a:cxn ang="0">
                <a:pos x="14" y="178"/>
              </a:cxn>
              <a:cxn ang="0">
                <a:pos x="0" y="138"/>
              </a:cxn>
              <a:cxn ang="0">
                <a:pos x="12" y="97"/>
              </a:cxn>
              <a:cxn ang="0">
                <a:pos x="13" y="97"/>
              </a:cxn>
              <a:cxn ang="0">
                <a:pos x="39" y="76"/>
              </a:cxn>
              <a:cxn ang="0">
                <a:pos x="69" y="76"/>
              </a:cxn>
              <a:cxn ang="0">
                <a:pos x="99" y="76"/>
              </a:cxn>
              <a:cxn ang="0">
                <a:pos x="127" y="97"/>
              </a:cxn>
              <a:cxn ang="0">
                <a:pos x="127" y="97"/>
              </a:cxn>
              <a:cxn ang="0">
                <a:pos x="158" y="201"/>
              </a:cxn>
              <a:cxn ang="0">
                <a:pos x="150" y="217"/>
              </a:cxn>
              <a:cxn ang="0">
                <a:pos x="157" y="34"/>
              </a:cxn>
              <a:cxn ang="0">
                <a:pos x="188" y="4"/>
              </a:cxn>
              <a:cxn ang="0">
                <a:pos x="218" y="34"/>
              </a:cxn>
              <a:cxn ang="0">
                <a:pos x="188" y="65"/>
              </a:cxn>
              <a:cxn ang="0">
                <a:pos x="157" y="34"/>
              </a:cxn>
              <a:cxn ang="0">
                <a:pos x="28" y="51"/>
              </a:cxn>
              <a:cxn ang="0">
                <a:pos x="44" y="22"/>
              </a:cxn>
              <a:cxn ang="0">
                <a:pos x="69" y="0"/>
              </a:cxn>
              <a:cxn ang="0">
                <a:pos x="94" y="22"/>
              </a:cxn>
              <a:cxn ang="0">
                <a:pos x="111" y="51"/>
              </a:cxn>
              <a:cxn ang="0">
                <a:pos x="69" y="65"/>
              </a:cxn>
              <a:cxn ang="0">
                <a:pos x="28" y="51"/>
              </a:cxn>
            </a:cxnLst>
            <a:rect l="0" t="0" r="r" b="b"/>
            <a:pathLst>
              <a:path w="259" h="245">
                <a:moveTo>
                  <a:pt x="259" y="114"/>
                </a:moveTo>
                <a:cubicBezTo>
                  <a:pt x="259" y="137"/>
                  <a:pt x="253" y="159"/>
                  <a:pt x="243" y="178"/>
                </a:cubicBezTo>
                <a:cubicBezTo>
                  <a:pt x="236" y="128"/>
                  <a:pt x="236" y="128"/>
                  <a:pt x="236" y="128"/>
                </a:cubicBezTo>
                <a:cubicBezTo>
                  <a:pt x="235" y="128"/>
                  <a:pt x="235" y="128"/>
                  <a:pt x="235" y="128"/>
                </a:cubicBezTo>
                <a:cubicBezTo>
                  <a:pt x="227" y="128"/>
                  <a:pt x="227" y="128"/>
                  <a:pt x="227" y="128"/>
                </a:cubicBezTo>
                <a:cubicBezTo>
                  <a:pt x="227" y="200"/>
                  <a:pt x="227" y="200"/>
                  <a:pt x="227" y="200"/>
                </a:cubicBezTo>
                <a:cubicBezTo>
                  <a:pt x="207" y="223"/>
                  <a:pt x="179" y="239"/>
                  <a:pt x="148" y="244"/>
                </a:cubicBezTo>
                <a:cubicBezTo>
                  <a:pt x="149" y="231"/>
                  <a:pt x="149" y="231"/>
                  <a:pt x="149" y="231"/>
                </a:cubicBezTo>
                <a:cubicBezTo>
                  <a:pt x="150" y="231"/>
                  <a:pt x="152" y="229"/>
                  <a:pt x="154" y="229"/>
                </a:cubicBezTo>
                <a:cubicBezTo>
                  <a:pt x="167" y="225"/>
                  <a:pt x="175" y="211"/>
                  <a:pt x="171" y="197"/>
                </a:cubicBezTo>
                <a:cubicBezTo>
                  <a:pt x="139" y="94"/>
                  <a:pt x="139" y="94"/>
                  <a:pt x="139" y="94"/>
                </a:cubicBezTo>
                <a:cubicBezTo>
                  <a:pt x="139" y="93"/>
                  <a:pt x="139" y="92"/>
                  <a:pt x="139" y="92"/>
                </a:cubicBezTo>
                <a:cubicBezTo>
                  <a:pt x="137" y="88"/>
                  <a:pt x="135" y="84"/>
                  <a:pt x="132" y="80"/>
                </a:cubicBezTo>
                <a:cubicBezTo>
                  <a:pt x="137" y="77"/>
                  <a:pt x="143" y="76"/>
                  <a:pt x="149" y="76"/>
                </a:cubicBezTo>
                <a:cubicBezTo>
                  <a:pt x="149" y="76"/>
                  <a:pt x="159" y="76"/>
                  <a:pt x="172" y="76"/>
                </a:cubicBezTo>
                <a:cubicBezTo>
                  <a:pt x="184" y="87"/>
                  <a:pt x="184" y="87"/>
                  <a:pt x="184" y="87"/>
                </a:cubicBezTo>
                <a:cubicBezTo>
                  <a:pt x="175" y="172"/>
                  <a:pt x="175" y="172"/>
                  <a:pt x="175" y="172"/>
                </a:cubicBezTo>
                <a:cubicBezTo>
                  <a:pt x="188" y="184"/>
                  <a:pt x="188" y="184"/>
                  <a:pt x="188" y="184"/>
                </a:cubicBezTo>
                <a:cubicBezTo>
                  <a:pt x="200" y="172"/>
                  <a:pt x="200" y="172"/>
                  <a:pt x="200" y="172"/>
                </a:cubicBezTo>
                <a:cubicBezTo>
                  <a:pt x="191" y="87"/>
                  <a:pt x="191" y="87"/>
                  <a:pt x="191" y="87"/>
                </a:cubicBezTo>
                <a:cubicBezTo>
                  <a:pt x="203" y="76"/>
                  <a:pt x="203" y="76"/>
                  <a:pt x="203" y="76"/>
                </a:cubicBezTo>
                <a:cubicBezTo>
                  <a:pt x="216" y="76"/>
                  <a:pt x="226" y="76"/>
                  <a:pt x="226" y="76"/>
                </a:cubicBezTo>
                <a:cubicBezTo>
                  <a:pt x="242" y="76"/>
                  <a:pt x="255" y="87"/>
                  <a:pt x="258" y="102"/>
                </a:cubicBezTo>
                <a:cubicBezTo>
                  <a:pt x="259" y="106"/>
                  <a:pt x="259" y="110"/>
                  <a:pt x="259" y="114"/>
                </a:cubicBezTo>
                <a:close/>
                <a:moveTo>
                  <a:pt x="150" y="217"/>
                </a:moveTo>
                <a:cubicBezTo>
                  <a:pt x="149" y="217"/>
                  <a:pt x="148" y="217"/>
                  <a:pt x="146" y="217"/>
                </a:cubicBezTo>
                <a:cubicBezTo>
                  <a:pt x="141" y="217"/>
                  <a:pt x="136" y="214"/>
                  <a:pt x="134" y="208"/>
                </a:cubicBezTo>
                <a:cubicBezTo>
                  <a:pt x="108" y="124"/>
                  <a:pt x="108" y="124"/>
                  <a:pt x="108" y="124"/>
                </a:cubicBezTo>
                <a:cubicBezTo>
                  <a:pt x="97" y="124"/>
                  <a:pt x="97" y="124"/>
                  <a:pt x="97" y="124"/>
                </a:cubicBezTo>
                <a:cubicBezTo>
                  <a:pt x="126" y="245"/>
                  <a:pt x="126" y="245"/>
                  <a:pt x="126" y="245"/>
                </a:cubicBezTo>
                <a:cubicBezTo>
                  <a:pt x="84" y="244"/>
                  <a:pt x="48" y="224"/>
                  <a:pt x="25" y="194"/>
                </a:cubicBezTo>
                <a:cubicBezTo>
                  <a:pt x="41" y="124"/>
                  <a:pt x="41" y="124"/>
                  <a:pt x="41" y="124"/>
                </a:cubicBezTo>
                <a:cubicBezTo>
                  <a:pt x="30" y="124"/>
                  <a:pt x="30" y="124"/>
                  <a:pt x="30" y="124"/>
                </a:cubicBezTo>
                <a:cubicBezTo>
                  <a:pt x="14" y="178"/>
                  <a:pt x="14" y="178"/>
                  <a:pt x="14" y="178"/>
                </a:cubicBezTo>
                <a:cubicBezTo>
                  <a:pt x="8" y="166"/>
                  <a:pt x="3" y="152"/>
                  <a:pt x="0" y="138"/>
                </a:cubicBezTo>
                <a:cubicBezTo>
                  <a:pt x="12" y="97"/>
                  <a:pt x="12" y="97"/>
                  <a:pt x="12" y="97"/>
                </a:cubicBezTo>
                <a:cubicBezTo>
                  <a:pt x="13" y="97"/>
                  <a:pt x="13" y="97"/>
                  <a:pt x="13" y="97"/>
                </a:cubicBezTo>
                <a:cubicBezTo>
                  <a:pt x="17" y="85"/>
                  <a:pt x="27" y="76"/>
                  <a:pt x="39" y="76"/>
                </a:cubicBezTo>
                <a:cubicBezTo>
                  <a:pt x="69" y="76"/>
                  <a:pt x="69" y="76"/>
                  <a:pt x="69" y="76"/>
                </a:cubicBezTo>
                <a:cubicBezTo>
                  <a:pt x="99" y="76"/>
                  <a:pt x="99" y="76"/>
                  <a:pt x="99" y="76"/>
                </a:cubicBezTo>
                <a:cubicBezTo>
                  <a:pt x="112" y="76"/>
                  <a:pt x="122" y="85"/>
                  <a:pt x="127" y="97"/>
                </a:cubicBezTo>
                <a:cubicBezTo>
                  <a:pt x="127" y="97"/>
                  <a:pt x="127" y="97"/>
                  <a:pt x="127" y="97"/>
                </a:cubicBezTo>
                <a:cubicBezTo>
                  <a:pt x="158" y="201"/>
                  <a:pt x="158" y="201"/>
                  <a:pt x="158" y="201"/>
                </a:cubicBezTo>
                <a:cubicBezTo>
                  <a:pt x="161" y="208"/>
                  <a:pt x="157" y="215"/>
                  <a:pt x="150" y="217"/>
                </a:cubicBezTo>
                <a:close/>
                <a:moveTo>
                  <a:pt x="157" y="34"/>
                </a:moveTo>
                <a:cubicBezTo>
                  <a:pt x="157" y="17"/>
                  <a:pt x="171" y="4"/>
                  <a:pt x="188" y="4"/>
                </a:cubicBezTo>
                <a:cubicBezTo>
                  <a:pt x="205" y="4"/>
                  <a:pt x="218" y="17"/>
                  <a:pt x="218" y="34"/>
                </a:cubicBezTo>
                <a:cubicBezTo>
                  <a:pt x="218" y="51"/>
                  <a:pt x="205" y="65"/>
                  <a:pt x="188" y="65"/>
                </a:cubicBezTo>
                <a:cubicBezTo>
                  <a:pt x="171" y="65"/>
                  <a:pt x="157" y="51"/>
                  <a:pt x="157" y="34"/>
                </a:cubicBezTo>
                <a:close/>
                <a:moveTo>
                  <a:pt x="28" y="51"/>
                </a:moveTo>
                <a:cubicBezTo>
                  <a:pt x="26" y="43"/>
                  <a:pt x="40" y="47"/>
                  <a:pt x="44" y="22"/>
                </a:cubicBezTo>
                <a:cubicBezTo>
                  <a:pt x="47" y="4"/>
                  <a:pt x="63" y="0"/>
                  <a:pt x="69" y="0"/>
                </a:cubicBezTo>
                <a:cubicBezTo>
                  <a:pt x="76" y="0"/>
                  <a:pt x="91" y="4"/>
                  <a:pt x="94" y="22"/>
                </a:cubicBezTo>
                <a:cubicBezTo>
                  <a:pt x="98" y="47"/>
                  <a:pt x="113" y="43"/>
                  <a:pt x="111" y="51"/>
                </a:cubicBezTo>
                <a:cubicBezTo>
                  <a:pt x="109" y="57"/>
                  <a:pt x="95" y="65"/>
                  <a:pt x="69" y="65"/>
                </a:cubicBezTo>
                <a:cubicBezTo>
                  <a:pt x="43" y="65"/>
                  <a:pt x="30" y="57"/>
                  <a:pt x="28" y="51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86209" tIns="43104" rIns="86209" bIns="43104" numCol="1" anchor="t" anchorCtr="0" compatLnSpc="1">
            <a:prstTxWarp prst="textNoShape">
              <a:avLst/>
            </a:prstTxWarp>
          </a:bodyPr>
          <a:lstStyle/>
          <a:p>
            <a:pPr defTabSz="862049"/>
            <a:endParaRPr lang="en-US" sz="1697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Freeform 24"/>
          <p:cNvSpPr>
            <a:spLocks noEditPoints="1"/>
          </p:cNvSpPr>
          <p:nvPr/>
        </p:nvSpPr>
        <p:spPr bwMode="auto">
          <a:xfrm>
            <a:off x="2336917" y="4975708"/>
            <a:ext cx="428053" cy="441523"/>
          </a:xfrm>
          <a:custGeom>
            <a:avLst/>
            <a:gdLst/>
            <a:ahLst/>
            <a:cxnLst>
              <a:cxn ang="0">
                <a:pos x="231" y="141"/>
              </a:cxn>
              <a:cxn ang="0">
                <a:pos x="206" y="82"/>
              </a:cxn>
              <a:cxn ang="0">
                <a:pos x="217" y="156"/>
              </a:cxn>
              <a:cxn ang="0">
                <a:pos x="210" y="168"/>
              </a:cxn>
              <a:cxn ang="0">
                <a:pos x="208" y="165"/>
              </a:cxn>
              <a:cxn ang="0">
                <a:pos x="157" y="137"/>
              </a:cxn>
              <a:cxn ang="0">
                <a:pos x="141" y="71"/>
              </a:cxn>
              <a:cxn ang="0">
                <a:pos x="144" y="62"/>
              </a:cxn>
              <a:cxn ang="0">
                <a:pos x="201" y="48"/>
              </a:cxn>
              <a:cxn ang="0">
                <a:pos x="219" y="62"/>
              </a:cxn>
              <a:cxn ang="0">
                <a:pos x="234" y="141"/>
              </a:cxn>
              <a:cxn ang="0">
                <a:pos x="170" y="198"/>
              </a:cxn>
              <a:cxn ang="0">
                <a:pos x="164" y="242"/>
              </a:cxn>
              <a:cxn ang="0">
                <a:pos x="81" y="242"/>
              </a:cxn>
              <a:cxn ang="0">
                <a:pos x="75" y="198"/>
              </a:cxn>
              <a:cxn ang="0">
                <a:pos x="40" y="219"/>
              </a:cxn>
              <a:cxn ang="0">
                <a:pos x="48" y="169"/>
              </a:cxn>
              <a:cxn ang="0">
                <a:pos x="104" y="149"/>
              </a:cxn>
              <a:cxn ang="0">
                <a:pos x="141" y="149"/>
              </a:cxn>
              <a:cxn ang="0">
                <a:pos x="196" y="169"/>
              </a:cxn>
              <a:cxn ang="0">
                <a:pos x="204" y="219"/>
              </a:cxn>
              <a:cxn ang="0">
                <a:pos x="35" y="169"/>
              </a:cxn>
              <a:cxn ang="0">
                <a:pos x="36" y="80"/>
              </a:cxn>
              <a:cxn ang="0">
                <a:pos x="21" y="131"/>
              </a:cxn>
              <a:cxn ang="0">
                <a:pos x="9" y="140"/>
              </a:cxn>
              <a:cxn ang="0">
                <a:pos x="12" y="61"/>
              </a:cxn>
              <a:cxn ang="0">
                <a:pos x="31" y="47"/>
              </a:cxn>
              <a:cxn ang="0">
                <a:pos x="62" y="69"/>
              </a:cxn>
              <a:cxn ang="0">
                <a:pos x="94" y="47"/>
              </a:cxn>
              <a:cxn ang="0">
                <a:pos x="113" y="61"/>
              </a:cxn>
              <a:cxn ang="0">
                <a:pos x="91" y="80"/>
              </a:cxn>
              <a:cxn ang="0">
                <a:pos x="90" y="81"/>
              </a:cxn>
              <a:cxn ang="0">
                <a:pos x="87" y="137"/>
              </a:cxn>
              <a:cxn ang="0">
                <a:pos x="36" y="165"/>
              </a:cxn>
              <a:cxn ang="0">
                <a:pos x="62" y="0"/>
              </a:cxn>
              <a:cxn ang="0">
                <a:pos x="62" y="40"/>
              </a:cxn>
              <a:cxn ang="0">
                <a:pos x="62" y="0"/>
              </a:cxn>
              <a:cxn ang="0">
                <a:pos x="154" y="110"/>
              </a:cxn>
              <a:cxn ang="0">
                <a:pos x="91" y="110"/>
              </a:cxn>
              <a:cxn ang="0">
                <a:pos x="182" y="0"/>
              </a:cxn>
              <a:cxn ang="0">
                <a:pos x="182" y="40"/>
              </a:cxn>
              <a:cxn ang="0">
                <a:pos x="182" y="0"/>
              </a:cxn>
            </a:cxnLst>
            <a:rect l="0" t="0" r="r" b="b"/>
            <a:pathLst>
              <a:path w="241" h="248">
                <a:moveTo>
                  <a:pt x="234" y="141"/>
                </a:moveTo>
                <a:cubicBezTo>
                  <a:pt x="233" y="141"/>
                  <a:pt x="232" y="141"/>
                  <a:pt x="231" y="141"/>
                </a:cubicBezTo>
                <a:cubicBezTo>
                  <a:pt x="227" y="141"/>
                  <a:pt x="223" y="139"/>
                  <a:pt x="222" y="134"/>
                </a:cubicBezTo>
                <a:cubicBezTo>
                  <a:pt x="206" y="82"/>
                  <a:pt x="206" y="82"/>
                  <a:pt x="206" y="82"/>
                </a:cubicBezTo>
                <a:cubicBezTo>
                  <a:pt x="198" y="82"/>
                  <a:pt x="198" y="82"/>
                  <a:pt x="198" y="82"/>
                </a:cubicBezTo>
                <a:cubicBezTo>
                  <a:pt x="217" y="156"/>
                  <a:pt x="217" y="156"/>
                  <a:pt x="217" y="156"/>
                </a:cubicBezTo>
                <a:cubicBezTo>
                  <a:pt x="218" y="157"/>
                  <a:pt x="218" y="158"/>
                  <a:pt x="218" y="160"/>
                </a:cubicBezTo>
                <a:cubicBezTo>
                  <a:pt x="218" y="164"/>
                  <a:pt x="214" y="168"/>
                  <a:pt x="210" y="168"/>
                </a:cubicBezTo>
                <a:cubicBezTo>
                  <a:pt x="209" y="168"/>
                  <a:pt x="209" y="168"/>
                  <a:pt x="209" y="168"/>
                </a:cubicBezTo>
                <a:cubicBezTo>
                  <a:pt x="208" y="167"/>
                  <a:pt x="208" y="166"/>
                  <a:pt x="208" y="165"/>
                </a:cubicBezTo>
                <a:cubicBezTo>
                  <a:pt x="203" y="148"/>
                  <a:pt x="186" y="137"/>
                  <a:pt x="168" y="137"/>
                </a:cubicBezTo>
                <a:cubicBezTo>
                  <a:pt x="157" y="137"/>
                  <a:pt x="157" y="137"/>
                  <a:pt x="157" y="137"/>
                </a:cubicBezTo>
                <a:cubicBezTo>
                  <a:pt x="163" y="129"/>
                  <a:pt x="166" y="120"/>
                  <a:pt x="166" y="110"/>
                </a:cubicBezTo>
                <a:cubicBezTo>
                  <a:pt x="166" y="93"/>
                  <a:pt x="156" y="78"/>
                  <a:pt x="141" y="71"/>
                </a:cubicBezTo>
                <a:cubicBezTo>
                  <a:pt x="144" y="62"/>
                  <a:pt x="144" y="62"/>
                  <a:pt x="144" y="62"/>
                </a:cubicBezTo>
                <a:cubicBezTo>
                  <a:pt x="144" y="62"/>
                  <a:pt x="144" y="62"/>
                  <a:pt x="144" y="62"/>
                </a:cubicBezTo>
                <a:cubicBezTo>
                  <a:pt x="147" y="53"/>
                  <a:pt x="154" y="48"/>
                  <a:pt x="162" y="48"/>
                </a:cubicBezTo>
                <a:cubicBezTo>
                  <a:pt x="201" y="48"/>
                  <a:pt x="201" y="48"/>
                  <a:pt x="201" y="48"/>
                </a:cubicBezTo>
                <a:cubicBezTo>
                  <a:pt x="209" y="48"/>
                  <a:pt x="216" y="53"/>
                  <a:pt x="219" y="62"/>
                </a:cubicBezTo>
                <a:cubicBezTo>
                  <a:pt x="219" y="62"/>
                  <a:pt x="219" y="62"/>
                  <a:pt x="219" y="62"/>
                </a:cubicBezTo>
                <a:cubicBezTo>
                  <a:pt x="240" y="129"/>
                  <a:pt x="240" y="129"/>
                  <a:pt x="240" y="129"/>
                </a:cubicBezTo>
                <a:cubicBezTo>
                  <a:pt x="241" y="134"/>
                  <a:pt x="238" y="139"/>
                  <a:pt x="234" y="141"/>
                </a:cubicBezTo>
                <a:close/>
                <a:moveTo>
                  <a:pt x="176" y="237"/>
                </a:moveTo>
                <a:cubicBezTo>
                  <a:pt x="170" y="198"/>
                  <a:pt x="170" y="198"/>
                  <a:pt x="170" y="198"/>
                </a:cubicBezTo>
                <a:cubicBezTo>
                  <a:pt x="162" y="198"/>
                  <a:pt x="162" y="198"/>
                  <a:pt x="162" y="198"/>
                </a:cubicBezTo>
                <a:cubicBezTo>
                  <a:pt x="164" y="242"/>
                  <a:pt x="164" y="242"/>
                  <a:pt x="164" y="242"/>
                </a:cubicBezTo>
                <a:cubicBezTo>
                  <a:pt x="151" y="246"/>
                  <a:pt x="137" y="248"/>
                  <a:pt x="122" y="248"/>
                </a:cubicBezTo>
                <a:cubicBezTo>
                  <a:pt x="108" y="248"/>
                  <a:pt x="94" y="246"/>
                  <a:pt x="81" y="242"/>
                </a:cubicBezTo>
                <a:cubicBezTo>
                  <a:pt x="83" y="198"/>
                  <a:pt x="83" y="198"/>
                  <a:pt x="83" y="198"/>
                </a:cubicBezTo>
                <a:cubicBezTo>
                  <a:pt x="75" y="198"/>
                  <a:pt x="75" y="198"/>
                  <a:pt x="75" y="198"/>
                </a:cubicBezTo>
                <a:cubicBezTo>
                  <a:pt x="67" y="237"/>
                  <a:pt x="67" y="237"/>
                  <a:pt x="67" y="237"/>
                </a:cubicBezTo>
                <a:cubicBezTo>
                  <a:pt x="57" y="232"/>
                  <a:pt x="48" y="226"/>
                  <a:pt x="40" y="219"/>
                </a:cubicBezTo>
                <a:cubicBezTo>
                  <a:pt x="48" y="171"/>
                  <a:pt x="48" y="171"/>
                  <a:pt x="48" y="171"/>
                </a:cubicBezTo>
                <a:cubicBezTo>
                  <a:pt x="48" y="170"/>
                  <a:pt x="48" y="169"/>
                  <a:pt x="48" y="169"/>
                </a:cubicBezTo>
                <a:cubicBezTo>
                  <a:pt x="52" y="157"/>
                  <a:pt x="63" y="149"/>
                  <a:pt x="77" y="149"/>
                </a:cubicBezTo>
                <a:cubicBezTo>
                  <a:pt x="104" y="149"/>
                  <a:pt x="104" y="149"/>
                  <a:pt x="104" y="149"/>
                </a:cubicBezTo>
                <a:cubicBezTo>
                  <a:pt x="123" y="182"/>
                  <a:pt x="123" y="182"/>
                  <a:pt x="123" y="182"/>
                </a:cubicBezTo>
                <a:cubicBezTo>
                  <a:pt x="141" y="149"/>
                  <a:pt x="141" y="149"/>
                  <a:pt x="141" y="149"/>
                </a:cubicBezTo>
                <a:cubicBezTo>
                  <a:pt x="168" y="149"/>
                  <a:pt x="168" y="149"/>
                  <a:pt x="168" y="149"/>
                </a:cubicBezTo>
                <a:cubicBezTo>
                  <a:pt x="181" y="149"/>
                  <a:pt x="192" y="157"/>
                  <a:pt x="196" y="169"/>
                </a:cubicBezTo>
                <a:cubicBezTo>
                  <a:pt x="196" y="169"/>
                  <a:pt x="196" y="170"/>
                  <a:pt x="196" y="171"/>
                </a:cubicBezTo>
                <a:cubicBezTo>
                  <a:pt x="204" y="219"/>
                  <a:pt x="204" y="219"/>
                  <a:pt x="204" y="219"/>
                </a:cubicBezTo>
                <a:cubicBezTo>
                  <a:pt x="196" y="226"/>
                  <a:pt x="186" y="232"/>
                  <a:pt x="176" y="237"/>
                </a:cubicBezTo>
                <a:close/>
                <a:moveTo>
                  <a:pt x="35" y="169"/>
                </a:moveTo>
                <a:cubicBezTo>
                  <a:pt x="34" y="174"/>
                  <a:pt x="34" y="174"/>
                  <a:pt x="34" y="174"/>
                </a:cubicBezTo>
                <a:cubicBezTo>
                  <a:pt x="36" y="80"/>
                  <a:pt x="36" y="80"/>
                  <a:pt x="36" y="80"/>
                </a:cubicBezTo>
                <a:cubicBezTo>
                  <a:pt x="30" y="80"/>
                  <a:pt x="30" y="80"/>
                  <a:pt x="30" y="80"/>
                </a:cubicBezTo>
                <a:cubicBezTo>
                  <a:pt x="21" y="131"/>
                  <a:pt x="21" y="131"/>
                  <a:pt x="21" y="131"/>
                </a:cubicBezTo>
                <a:cubicBezTo>
                  <a:pt x="20" y="136"/>
                  <a:pt x="16" y="140"/>
                  <a:pt x="11" y="140"/>
                </a:cubicBezTo>
                <a:cubicBezTo>
                  <a:pt x="11" y="140"/>
                  <a:pt x="10" y="140"/>
                  <a:pt x="9" y="140"/>
                </a:cubicBezTo>
                <a:cubicBezTo>
                  <a:pt x="4" y="139"/>
                  <a:pt x="0" y="133"/>
                  <a:pt x="1" y="128"/>
                </a:cubicBezTo>
                <a:cubicBezTo>
                  <a:pt x="12" y="61"/>
                  <a:pt x="12" y="61"/>
                  <a:pt x="12" y="61"/>
                </a:cubicBezTo>
                <a:cubicBezTo>
                  <a:pt x="12" y="60"/>
                  <a:pt x="12" y="60"/>
                  <a:pt x="12" y="60"/>
                </a:cubicBezTo>
                <a:cubicBezTo>
                  <a:pt x="15" y="52"/>
                  <a:pt x="23" y="47"/>
                  <a:pt x="31" y="47"/>
                </a:cubicBezTo>
                <a:cubicBezTo>
                  <a:pt x="49" y="47"/>
                  <a:pt x="49" y="47"/>
                  <a:pt x="49" y="47"/>
                </a:cubicBezTo>
                <a:cubicBezTo>
                  <a:pt x="62" y="69"/>
                  <a:pt x="62" y="69"/>
                  <a:pt x="62" y="69"/>
                </a:cubicBezTo>
                <a:cubicBezTo>
                  <a:pt x="76" y="47"/>
                  <a:pt x="76" y="47"/>
                  <a:pt x="76" y="47"/>
                </a:cubicBezTo>
                <a:cubicBezTo>
                  <a:pt x="94" y="47"/>
                  <a:pt x="94" y="47"/>
                  <a:pt x="94" y="47"/>
                </a:cubicBezTo>
                <a:cubicBezTo>
                  <a:pt x="103" y="47"/>
                  <a:pt x="110" y="52"/>
                  <a:pt x="113" y="60"/>
                </a:cubicBezTo>
                <a:cubicBezTo>
                  <a:pt x="113" y="61"/>
                  <a:pt x="113" y="61"/>
                  <a:pt x="113" y="61"/>
                </a:cubicBezTo>
                <a:cubicBezTo>
                  <a:pt x="114" y="67"/>
                  <a:pt x="114" y="67"/>
                  <a:pt x="114" y="67"/>
                </a:cubicBezTo>
                <a:cubicBezTo>
                  <a:pt x="105" y="69"/>
                  <a:pt x="97" y="73"/>
                  <a:pt x="91" y="80"/>
                </a:cubicBezTo>
                <a:cubicBezTo>
                  <a:pt x="90" y="80"/>
                  <a:pt x="90" y="80"/>
                  <a:pt x="90" y="80"/>
                </a:cubicBezTo>
                <a:cubicBezTo>
                  <a:pt x="90" y="81"/>
                  <a:pt x="90" y="81"/>
                  <a:pt x="90" y="81"/>
                </a:cubicBezTo>
                <a:cubicBezTo>
                  <a:pt x="83" y="88"/>
                  <a:pt x="79" y="99"/>
                  <a:pt x="79" y="110"/>
                </a:cubicBezTo>
                <a:cubicBezTo>
                  <a:pt x="79" y="120"/>
                  <a:pt x="82" y="129"/>
                  <a:pt x="87" y="137"/>
                </a:cubicBezTo>
                <a:cubicBezTo>
                  <a:pt x="77" y="137"/>
                  <a:pt x="77" y="137"/>
                  <a:pt x="77" y="137"/>
                </a:cubicBezTo>
                <a:cubicBezTo>
                  <a:pt x="58" y="137"/>
                  <a:pt x="41" y="148"/>
                  <a:pt x="36" y="165"/>
                </a:cubicBezTo>
                <a:cubicBezTo>
                  <a:pt x="36" y="166"/>
                  <a:pt x="35" y="167"/>
                  <a:pt x="35" y="169"/>
                </a:cubicBezTo>
                <a:close/>
                <a:moveTo>
                  <a:pt x="62" y="0"/>
                </a:moveTo>
                <a:cubicBezTo>
                  <a:pt x="74" y="0"/>
                  <a:pt x="83" y="9"/>
                  <a:pt x="83" y="20"/>
                </a:cubicBezTo>
                <a:cubicBezTo>
                  <a:pt x="83" y="31"/>
                  <a:pt x="74" y="40"/>
                  <a:pt x="62" y="40"/>
                </a:cubicBezTo>
                <a:cubicBezTo>
                  <a:pt x="51" y="40"/>
                  <a:pt x="42" y="31"/>
                  <a:pt x="42" y="20"/>
                </a:cubicBezTo>
                <a:cubicBezTo>
                  <a:pt x="42" y="9"/>
                  <a:pt x="51" y="0"/>
                  <a:pt x="62" y="0"/>
                </a:cubicBezTo>
                <a:close/>
                <a:moveTo>
                  <a:pt x="122" y="79"/>
                </a:moveTo>
                <a:cubicBezTo>
                  <a:pt x="140" y="79"/>
                  <a:pt x="154" y="93"/>
                  <a:pt x="154" y="110"/>
                </a:cubicBezTo>
                <a:cubicBezTo>
                  <a:pt x="154" y="127"/>
                  <a:pt x="140" y="141"/>
                  <a:pt x="122" y="141"/>
                </a:cubicBezTo>
                <a:cubicBezTo>
                  <a:pt x="105" y="141"/>
                  <a:pt x="91" y="127"/>
                  <a:pt x="91" y="110"/>
                </a:cubicBezTo>
                <a:cubicBezTo>
                  <a:pt x="91" y="93"/>
                  <a:pt x="105" y="79"/>
                  <a:pt x="122" y="79"/>
                </a:cubicBezTo>
                <a:close/>
                <a:moveTo>
                  <a:pt x="182" y="0"/>
                </a:moveTo>
                <a:cubicBezTo>
                  <a:pt x="193" y="0"/>
                  <a:pt x="201" y="9"/>
                  <a:pt x="201" y="20"/>
                </a:cubicBezTo>
                <a:cubicBezTo>
                  <a:pt x="201" y="31"/>
                  <a:pt x="193" y="40"/>
                  <a:pt x="182" y="40"/>
                </a:cubicBezTo>
                <a:cubicBezTo>
                  <a:pt x="171" y="40"/>
                  <a:pt x="162" y="31"/>
                  <a:pt x="162" y="20"/>
                </a:cubicBezTo>
                <a:cubicBezTo>
                  <a:pt x="162" y="9"/>
                  <a:pt x="171" y="0"/>
                  <a:pt x="182" y="0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86209" tIns="43104" rIns="86209" bIns="43104" numCol="1" anchor="t" anchorCtr="0" compatLnSpc="1">
            <a:prstTxWarp prst="textNoShape">
              <a:avLst/>
            </a:prstTxWarp>
          </a:bodyPr>
          <a:lstStyle/>
          <a:p>
            <a:pPr defTabSz="862049"/>
            <a:endParaRPr lang="en-US" sz="1697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Freeform 1217"/>
          <p:cNvSpPr>
            <a:spLocks noEditPoints="1"/>
          </p:cNvSpPr>
          <p:nvPr/>
        </p:nvSpPr>
        <p:spPr bwMode="auto">
          <a:xfrm>
            <a:off x="2360915" y="4178580"/>
            <a:ext cx="377380" cy="293216"/>
          </a:xfrm>
          <a:custGeom>
            <a:avLst/>
            <a:gdLst/>
            <a:ahLst/>
            <a:cxnLst>
              <a:cxn ang="0">
                <a:pos x="116" y="402"/>
              </a:cxn>
              <a:cxn ang="0">
                <a:pos x="663" y="402"/>
              </a:cxn>
              <a:cxn ang="0">
                <a:pos x="689" y="376"/>
              </a:cxn>
              <a:cxn ang="0">
                <a:pos x="689" y="26"/>
              </a:cxn>
              <a:cxn ang="0">
                <a:pos x="663" y="0"/>
              </a:cxn>
              <a:cxn ang="0">
                <a:pos x="116" y="0"/>
              </a:cxn>
              <a:cxn ang="0">
                <a:pos x="90" y="26"/>
              </a:cxn>
              <a:cxn ang="0">
                <a:pos x="90" y="376"/>
              </a:cxn>
              <a:cxn ang="0">
                <a:pos x="116" y="402"/>
              </a:cxn>
              <a:cxn ang="0">
                <a:pos x="142" y="52"/>
              </a:cxn>
              <a:cxn ang="0">
                <a:pos x="637" y="52"/>
              </a:cxn>
              <a:cxn ang="0">
                <a:pos x="637" y="350"/>
              </a:cxn>
              <a:cxn ang="0">
                <a:pos x="142" y="350"/>
              </a:cxn>
              <a:cxn ang="0">
                <a:pos x="142" y="52"/>
              </a:cxn>
              <a:cxn ang="0">
                <a:pos x="779" y="556"/>
              </a:cxn>
              <a:cxn ang="0">
                <a:pos x="778" y="549"/>
              </a:cxn>
              <a:cxn ang="0">
                <a:pos x="777" y="548"/>
              </a:cxn>
              <a:cxn ang="0">
                <a:pos x="775" y="544"/>
              </a:cxn>
              <a:cxn ang="0">
                <a:pos x="689" y="436"/>
              </a:cxn>
              <a:cxn ang="0">
                <a:pos x="672" y="428"/>
              </a:cxn>
              <a:cxn ang="0">
                <a:pos x="108" y="428"/>
              </a:cxn>
              <a:cxn ang="0">
                <a:pos x="91" y="436"/>
              </a:cxn>
              <a:cxn ang="0">
                <a:pos x="5" y="544"/>
              </a:cxn>
              <a:cxn ang="0">
                <a:pos x="2" y="548"/>
              </a:cxn>
              <a:cxn ang="0">
                <a:pos x="2" y="549"/>
              </a:cxn>
              <a:cxn ang="0">
                <a:pos x="0" y="556"/>
              </a:cxn>
              <a:cxn ang="0">
                <a:pos x="0" y="557"/>
              </a:cxn>
              <a:cxn ang="0">
                <a:pos x="0" y="585"/>
              </a:cxn>
              <a:cxn ang="0">
                <a:pos x="22" y="606"/>
              </a:cxn>
              <a:cxn ang="0">
                <a:pos x="758" y="606"/>
              </a:cxn>
              <a:cxn ang="0">
                <a:pos x="780" y="585"/>
              </a:cxn>
              <a:cxn ang="0">
                <a:pos x="780" y="557"/>
              </a:cxn>
              <a:cxn ang="0">
                <a:pos x="779" y="556"/>
              </a:cxn>
              <a:cxn ang="0">
                <a:pos x="290" y="552"/>
              </a:cxn>
              <a:cxn ang="0">
                <a:pos x="318" y="511"/>
              </a:cxn>
              <a:cxn ang="0">
                <a:pos x="462" y="511"/>
              </a:cxn>
              <a:cxn ang="0">
                <a:pos x="489" y="552"/>
              </a:cxn>
              <a:cxn ang="0">
                <a:pos x="290" y="552"/>
              </a:cxn>
              <a:cxn ang="0">
                <a:pos x="731" y="583"/>
              </a:cxn>
              <a:cxn ang="0">
                <a:pos x="718" y="588"/>
              </a:cxn>
              <a:cxn ang="0">
                <a:pos x="706" y="583"/>
              </a:cxn>
              <a:cxn ang="0">
                <a:pos x="701" y="571"/>
              </a:cxn>
              <a:cxn ang="0">
                <a:pos x="706" y="559"/>
              </a:cxn>
              <a:cxn ang="0">
                <a:pos x="731" y="559"/>
              </a:cxn>
              <a:cxn ang="0">
                <a:pos x="736" y="571"/>
              </a:cxn>
              <a:cxn ang="0">
                <a:pos x="731" y="583"/>
              </a:cxn>
            </a:cxnLst>
            <a:rect l="0" t="0" r="r" b="b"/>
            <a:pathLst>
              <a:path w="780" h="606">
                <a:moveTo>
                  <a:pt x="116" y="402"/>
                </a:moveTo>
                <a:cubicBezTo>
                  <a:pt x="663" y="402"/>
                  <a:pt x="663" y="402"/>
                  <a:pt x="663" y="402"/>
                </a:cubicBezTo>
                <a:cubicBezTo>
                  <a:pt x="678" y="402"/>
                  <a:pt x="689" y="391"/>
                  <a:pt x="689" y="376"/>
                </a:cubicBezTo>
                <a:cubicBezTo>
                  <a:pt x="689" y="26"/>
                  <a:pt x="689" y="26"/>
                  <a:pt x="689" y="26"/>
                </a:cubicBezTo>
                <a:cubicBezTo>
                  <a:pt x="689" y="12"/>
                  <a:pt x="678" y="0"/>
                  <a:pt x="663" y="0"/>
                </a:cubicBezTo>
                <a:cubicBezTo>
                  <a:pt x="116" y="0"/>
                  <a:pt x="116" y="0"/>
                  <a:pt x="116" y="0"/>
                </a:cubicBezTo>
                <a:cubicBezTo>
                  <a:pt x="102" y="0"/>
                  <a:pt x="90" y="12"/>
                  <a:pt x="90" y="26"/>
                </a:cubicBezTo>
                <a:cubicBezTo>
                  <a:pt x="90" y="376"/>
                  <a:pt x="90" y="376"/>
                  <a:pt x="90" y="376"/>
                </a:cubicBezTo>
                <a:cubicBezTo>
                  <a:pt x="90" y="391"/>
                  <a:pt x="102" y="402"/>
                  <a:pt x="116" y="402"/>
                </a:cubicBezTo>
                <a:close/>
                <a:moveTo>
                  <a:pt x="142" y="52"/>
                </a:moveTo>
                <a:cubicBezTo>
                  <a:pt x="637" y="52"/>
                  <a:pt x="637" y="52"/>
                  <a:pt x="637" y="52"/>
                </a:cubicBezTo>
                <a:cubicBezTo>
                  <a:pt x="637" y="350"/>
                  <a:pt x="637" y="350"/>
                  <a:pt x="637" y="350"/>
                </a:cubicBezTo>
                <a:cubicBezTo>
                  <a:pt x="142" y="350"/>
                  <a:pt x="142" y="350"/>
                  <a:pt x="142" y="350"/>
                </a:cubicBezTo>
                <a:lnTo>
                  <a:pt x="142" y="52"/>
                </a:lnTo>
                <a:close/>
                <a:moveTo>
                  <a:pt x="779" y="556"/>
                </a:moveTo>
                <a:cubicBezTo>
                  <a:pt x="779" y="554"/>
                  <a:pt x="779" y="551"/>
                  <a:pt x="778" y="549"/>
                </a:cubicBezTo>
                <a:cubicBezTo>
                  <a:pt x="778" y="549"/>
                  <a:pt x="778" y="549"/>
                  <a:pt x="777" y="548"/>
                </a:cubicBezTo>
                <a:cubicBezTo>
                  <a:pt x="777" y="547"/>
                  <a:pt x="776" y="545"/>
                  <a:pt x="775" y="544"/>
                </a:cubicBezTo>
                <a:cubicBezTo>
                  <a:pt x="689" y="436"/>
                  <a:pt x="689" y="436"/>
                  <a:pt x="689" y="436"/>
                </a:cubicBezTo>
                <a:cubicBezTo>
                  <a:pt x="684" y="431"/>
                  <a:pt x="678" y="428"/>
                  <a:pt x="672" y="428"/>
                </a:cubicBezTo>
                <a:cubicBezTo>
                  <a:pt x="108" y="428"/>
                  <a:pt x="108" y="428"/>
                  <a:pt x="108" y="428"/>
                </a:cubicBezTo>
                <a:cubicBezTo>
                  <a:pt x="101" y="428"/>
                  <a:pt x="95" y="431"/>
                  <a:pt x="91" y="436"/>
                </a:cubicBezTo>
                <a:cubicBezTo>
                  <a:pt x="5" y="544"/>
                  <a:pt x="5" y="544"/>
                  <a:pt x="5" y="544"/>
                </a:cubicBezTo>
                <a:cubicBezTo>
                  <a:pt x="4" y="545"/>
                  <a:pt x="3" y="547"/>
                  <a:pt x="2" y="548"/>
                </a:cubicBezTo>
                <a:cubicBezTo>
                  <a:pt x="2" y="549"/>
                  <a:pt x="2" y="549"/>
                  <a:pt x="2" y="549"/>
                </a:cubicBezTo>
                <a:cubicBezTo>
                  <a:pt x="1" y="551"/>
                  <a:pt x="0" y="554"/>
                  <a:pt x="0" y="556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85"/>
                  <a:pt x="0" y="585"/>
                  <a:pt x="0" y="585"/>
                </a:cubicBezTo>
                <a:cubicBezTo>
                  <a:pt x="0" y="596"/>
                  <a:pt x="10" y="606"/>
                  <a:pt x="22" y="606"/>
                </a:cubicBezTo>
                <a:cubicBezTo>
                  <a:pt x="758" y="606"/>
                  <a:pt x="758" y="606"/>
                  <a:pt x="758" y="606"/>
                </a:cubicBezTo>
                <a:cubicBezTo>
                  <a:pt x="770" y="606"/>
                  <a:pt x="780" y="596"/>
                  <a:pt x="780" y="585"/>
                </a:cubicBezTo>
                <a:cubicBezTo>
                  <a:pt x="780" y="557"/>
                  <a:pt x="780" y="557"/>
                  <a:pt x="780" y="557"/>
                </a:cubicBezTo>
                <a:cubicBezTo>
                  <a:pt x="780" y="557"/>
                  <a:pt x="779" y="557"/>
                  <a:pt x="779" y="556"/>
                </a:cubicBezTo>
                <a:close/>
                <a:moveTo>
                  <a:pt x="290" y="552"/>
                </a:moveTo>
                <a:cubicBezTo>
                  <a:pt x="318" y="511"/>
                  <a:pt x="318" y="511"/>
                  <a:pt x="318" y="511"/>
                </a:cubicBezTo>
                <a:cubicBezTo>
                  <a:pt x="462" y="511"/>
                  <a:pt x="462" y="511"/>
                  <a:pt x="462" y="511"/>
                </a:cubicBezTo>
                <a:cubicBezTo>
                  <a:pt x="489" y="552"/>
                  <a:pt x="489" y="552"/>
                  <a:pt x="489" y="552"/>
                </a:cubicBezTo>
                <a:lnTo>
                  <a:pt x="290" y="552"/>
                </a:lnTo>
                <a:close/>
                <a:moveTo>
                  <a:pt x="731" y="583"/>
                </a:moveTo>
                <a:cubicBezTo>
                  <a:pt x="727" y="586"/>
                  <a:pt x="723" y="588"/>
                  <a:pt x="718" y="588"/>
                </a:cubicBezTo>
                <a:cubicBezTo>
                  <a:pt x="714" y="588"/>
                  <a:pt x="709" y="586"/>
                  <a:pt x="706" y="583"/>
                </a:cubicBezTo>
                <a:cubicBezTo>
                  <a:pt x="703" y="580"/>
                  <a:pt x="701" y="575"/>
                  <a:pt x="701" y="571"/>
                </a:cubicBezTo>
                <a:cubicBezTo>
                  <a:pt x="701" y="566"/>
                  <a:pt x="703" y="562"/>
                  <a:pt x="706" y="559"/>
                </a:cubicBezTo>
                <a:cubicBezTo>
                  <a:pt x="713" y="552"/>
                  <a:pt x="724" y="552"/>
                  <a:pt x="731" y="559"/>
                </a:cubicBezTo>
                <a:cubicBezTo>
                  <a:pt x="734" y="562"/>
                  <a:pt x="736" y="566"/>
                  <a:pt x="736" y="571"/>
                </a:cubicBezTo>
                <a:cubicBezTo>
                  <a:pt x="736" y="575"/>
                  <a:pt x="734" y="580"/>
                  <a:pt x="731" y="583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78164" tIns="39082" rIns="78164" bIns="39082" numCol="1" anchor="t" anchorCtr="0" compatLnSpc="1">
            <a:prstTxWarp prst="textNoShape">
              <a:avLst/>
            </a:prstTxWarp>
          </a:bodyPr>
          <a:lstStyle/>
          <a:p>
            <a:pPr defTabSz="891445"/>
            <a:endParaRPr lang="en-US" sz="1796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431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:a16="http://schemas.microsoft.com/office/drawing/2014/main" id="{93414686-2A4F-4E2F-BB0E-51D963BD7C89}"/>
              </a:ext>
            </a:extLst>
          </p:cNvPr>
          <p:cNvSpPr/>
          <p:nvPr/>
        </p:nvSpPr>
        <p:spPr>
          <a:xfrm>
            <a:off x="0" y="942930"/>
            <a:ext cx="12192000" cy="54354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288000" rtlCol="0" anchor="ctr"/>
          <a:lstStyle/>
          <a:p>
            <a:pPr algn="ctr">
              <a:tabLst>
                <a:tab pos="8520113" algn="l"/>
              </a:tabLst>
            </a:pPr>
            <a:r>
              <a:rPr lang="es-ES" altLang="es-ES" b="1" dirty="0">
                <a:solidFill>
                  <a:schemeClr val="bg1"/>
                </a:solidFill>
              </a:rPr>
              <a:t>Componente 2 - Implementación de la Agenda Urbana española: Plan de rehabilitación y regeneración urbana</a:t>
            </a:r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EDE4-A559-4240-B0A0-4984E98174C6}" type="slidenum">
              <a:rPr lang="es-ES" smtClean="0"/>
              <a:t>4</a:t>
            </a:fld>
            <a:endParaRPr lang="es-ES"/>
          </a:p>
        </p:txBody>
      </p:sp>
      <p:sp>
        <p:nvSpPr>
          <p:cNvPr id="3" name="Rectángulo 2"/>
          <p:cNvSpPr/>
          <p:nvPr/>
        </p:nvSpPr>
        <p:spPr>
          <a:xfrm>
            <a:off x="2675620" y="1753957"/>
            <a:ext cx="8856984" cy="235397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Impulsar la </a:t>
            </a:r>
            <a:r>
              <a:rPr lang="es-E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implementación de la Agenda Urbana Española </a:t>
            </a:r>
            <a:r>
              <a:rPr lang="es-E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y, de forma específica, la </a:t>
            </a:r>
            <a:r>
              <a:rPr lang="es-E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actividad de </a:t>
            </a:r>
            <a:r>
              <a:rPr lang="es-ES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rehabilitación energética con una visión integral, tanto en entornos residenciales como en edificios públicos, </a:t>
            </a:r>
            <a:r>
              <a:rPr lang="es-ES" sz="1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como </a:t>
            </a:r>
            <a:r>
              <a:rPr lang="es-E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pieza clave en el cumplimiento de los compromisos europeos y nacionales en materia de energía, clima y digitalización </a:t>
            </a:r>
            <a:r>
              <a:rPr lang="es-ES" sz="1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 en </a:t>
            </a:r>
            <a:r>
              <a:rPr lang="es-E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reactivación del sector de la construcción e </a:t>
            </a:r>
            <a:r>
              <a:rPr lang="es-ES" sz="1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inmobiliario. </a:t>
            </a:r>
          </a:p>
          <a:p>
            <a:pPr marL="285750" indent="-285750">
              <a:lnSpc>
                <a:spcPct val="107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" sz="1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Para alcanzar los objetivos de eficiencia energética reducción de emisiones este programa permitirá </a:t>
            </a:r>
            <a:r>
              <a:rPr lang="es-ES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incrementar la escala en el número de actuaciones de rehabilitación</a:t>
            </a:r>
            <a:r>
              <a:rPr lang="es-ES" sz="1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285750" indent="-285750">
              <a:lnSpc>
                <a:spcPct val="107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" sz="1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Este plan cuenta con un </a:t>
            </a:r>
            <a:r>
              <a:rPr lang="es-ES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enorme potencial</a:t>
            </a:r>
            <a:r>
              <a:rPr lang="es-ES" sz="1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tanto por las condiciones de antigüedad y conservación del parque edificatorio, como por su capacidad de creación de puestos de trabajo</a:t>
            </a:r>
            <a:endParaRPr lang="es-E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263352" y="1700808"/>
            <a:ext cx="2160240" cy="2435702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b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Objetivo general del componente</a:t>
            </a:r>
            <a:endParaRPr lang="es-ES" sz="16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93414686-2A4F-4E2F-BB0E-51D963BD7C89}"/>
              </a:ext>
            </a:extLst>
          </p:cNvPr>
          <p:cNvSpPr/>
          <p:nvPr/>
        </p:nvSpPr>
        <p:spPr>
          <a:xfrm>
            <a:off x="2783632" y="6073046"/>
            <a:ext cx="4032448" cy="493796"/>
          </a:xfrm>
          <a:prstGeom prst="rect">
            <a:avLst/>
          </a:pr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288000" rtlCol="0" anchor="ctr"/>
          <a:lstStyle/>
          <a:p>
            <a:pPr algn="ctr">
              <a:tabLst>
                <a:tab pos="8520113" algn="l"/>
              </a:tabLst>
            </a:pPr>
            <a:r>
              <a:rPr lang="es-ES" sz="1600" b="1" dirty="0" smtClean="0">
                <a:solidFill>
                  <a:schemeClr val="tx2"/>
                </a:solidFill>
              </a:rPr>
              <a:t>REFORMAS </a:t>
            </a:r>
            <a:endParaRPr lang="es-ES" sz="1600" b="1" dirty="0">
              <a:solidFill>
                <a:schemeClr val="tx2"/>
              </a:solidFill>
            </a:endParaRP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93414686-2A4F-4E2F-BB0E-51D963BD7C89}"/>
              </a:ext>
            </a:extLst>
          </p:cNvPr>
          <p:cNvSpPr/>
          <p:nvPr/>
        </p:nvSpPr>
        <p:spPr>
          <a:xfrm>
            <a:off x="7476637" y="6073047"/>
            <a:ext cx="3875947" cy="493796"/>
          </a:xfrm>
          <a:prstGeom prst="rect">
            <a:avLst/>
          </a:pr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288000" rtlCol="0" anchor="ctr"/>
          <a:lstStyle/>
          <a:p>
            <a:pPr algn="ctr">
              <a:tabLst>
                <a:tab pos="8520113" algn="l"/>
              </a:tabLst>
            </a:pPr>
            <a:r>
              <a:rPr lang="es-ES" sz="1600" b="1" dirty="0" smtClean="0">
                <a:solidFill>
                  <a:schemeClr val="tx2"/>
                </a:solidFill>
              </a:rPr>
              <a:t>INVERSIONES</a:t>
            </a:r>
            <a:endParaRPr lang="es-ES" sz="1600" b="1" dirty="0">
              <a:solidFill>
                <a:schemeClr val="tx2"/>
              </a:solidFill>
            </a:endParaRPr>
          </a:p>
        </p:txBody>
      </p:sp>
      <p:sp>
        <p:nvSpPr>
          <p:cNvPr id="35" name="Rectángulo 34"/>
          <p:cNvSpPr/>
          <p:nvPr/>
        </p:nvSpPr>
        <p:spPr>
          <a:xfrm>
            <a:off x="2697721" y="4334593"/>
            <a:ext cx="8856984" cy="147489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es-E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 línea con las directrices de la CE este componente se compone no sólo de </a:t>
            </a:r>
            <a:r>
              <a:rPr lang="es-E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líneas de inversión o ayudas</a:t>
            </a:r>
            <a:r>
              <a:rPr lang="es-E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sino que incluye también distintas </a:t>
            </a:r>
            <a:r>
              <a:rPr lang="es-ES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reformas estructurales. </a:t>
            </a:r>
          </a:p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es-ES" sz="1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Tanto </a:t>
            </a:r>
            <a:r>
              <a:rPr lang="es-E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las reformas como las inversiones están asociadas con una serie de hitos o fechas que miden el grado de avance de las mismas. La Comisión evaluará que cumplimos con esos hitos en los plazos establecidos y en base a ello autorizará los desembolsos de dinero prometidos. </a:t>
            </a:r>
          </a:p>
        </p:txBody>
      </p:sp>
      <p:sp>
        <p:nvSpPr>
          <p:cNvPr id="36" name="Rectángulo 35"/>
          <p:cNvSpPr/>
          <p:nvPr/>
        </p:nvSpPr>
        <p:spPr>
          <a:xfrm>
            <a:off x="268363" y="4334592"/>
            <a:ext cx="2160240" cy="2232249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b="1" dirty="0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Contenido del componente</a:t>
            </a:r>
            <a:endParaRPr lang="es-ES" sz="16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91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ángulo 32">
            <a:extLst>
              <a:ext uri="{FF2B5EF4-FFF2-40B4-BE49-F238E27FC236}">
                <a16:creationId xmlns:a16="http://schemas.microsoft.com/office/drawing/2014/main" id="{93414686-2A4F-4E2F-BB0E-51D963BD7C89}"/>
              </a:ext>
            </a:extLst>
          </p:cNvPr>
          <p:cNvSpPr/>
          <p:nvPr/>
        </p:nvSpPr>
        <p:spPr>
          <a:xfrm>
            <a:off x="0" y="851254"/>
            <a:ext cx="12192000" cy="880795"/>
          </a:xfrm>
          <a:prstGeom prst="rect">
            <a:avLst/>
          </a:prstGeom>
          <a:solidFill>
            <a:schemeClr val="accent1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288000" rtlCol="0" anchor="ctr"/>
          <a:lstStyle/>
          <a:p>
            <a:pPr algn="ctr">
              <a:tabLst>
                <a:tab pos="8520113" algn="l"/>
              </a:tabLst>
            </a:pPr>
            <a:r>
              <a:rPr lang="es-ES" b="1" dirty="0">
                <a:solidFill>
                  <a:schemeClr val="tx2"/>
                </a:solidFill>
              </a:rPr>
              <a:t>El Plan de Recuperación </a:t>
            </a:r>
            <a:r>
              <a:rPr lang="es-ES" b="1" dirty="0" smtClean="0">
                <a:solidFill>
                  <a:schemeClr val="tx2"/>
                </a:solidFill>
              </a:rPr>
              <a:t>se </a:t>
            </a:r>
            <a:r>
              <a:rPr lang="es-ES" b="1" dirty="0">
                <a:solidFill>
                  <a:schemeClr val="tx2"/>
                </a:solidFill>
              </a:rPr>
              <a:t>compone no sólo de líneas de inversión o ayudas, sino que incluye también </a:t>
            </a:r>
            <a:r>
              <a:rPr lang="es-ES" b="1" dirty="0" smtClean="0">
                <a:solidFill>
                  <a:schemeClr val="tx2"/>
                </a:solidFill>
              </a:rPr>
              <a:t>reformas </a:t>
            </a:r>
            <a:r>
              <a:rPr lang="es-ES" b="1" dirty="0">
                <a:solidFill>
                  <a:schemeClr val="tx2"/>
                </a:solidFill>
              </a:rPr>
              <a:t>de </a:t>
            </a:r>
            <a:r>
              <a:rPr lang="es-ES" b="1" dirty="0" smtClean="0">
                <a:solidFill>
                  <a:schemeClr val="tx2"/>
                </a:solidFill>
              </a:rPr>
              <a:t>calado.</a:t>
            </a:r>
            <a:endParaRPr lang="es-ES" b="1" dirty="0">
              <a:solidFill>
                <a:schemeClr val="tx2"/>
              </a:solidFill>
            </a:endParaRPr>
          </a:p>
        </p:txBody>
      </p:sp>
      <p:sp>
        <p:nvSpPr>
          <p:cNvPr id="39" name="Rectángulo 38"/>
          <p:cNvSpPr/>
          <p:nvPr/>
        </p:nvSpPr>
        <p:spPr>
          <a:xfrm>
            <a:off x="2495600" y="1641021"/>
            <a:ext cx="8447302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1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Principales </a:t>
            </a:r>
            <a:r>
              <a:rPr lang="es-ES" sz="3200" b="1" dirty="0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REFORMAS</a:t>
            </a:r>
            <a:r>
              <a:rPr lang="es-ES" sz="1400" b="1" dirty="0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incluidas en </a:t>
            </a:r>
            <a:r>
              <a:rPr lang="es-ES" sz="1400" b="1" dirty="0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componente </a:t>
            </a:r>
            <a:r>
              <a:rPr lang="es-ES" sz="1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es-ES" sz="12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EDE4-A559-4240-B0A0-4984E98174C6}" type="slidenum">
              <a:rPr lang="es-ES" smtClean="0"/>
              <a:t>5</a:t>
            </a:fld>
            <a:endParaRPr lang="es-ES" dirty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93414686-2A4F-4E2F-BB0E-51D963BD7C89}"/>
              </a:ext>
            </a:extLst>
          </p:cNvPr>
          <p:cNvSpPr/>
          <p:nvPr/>
        </p:nvSpPr>
        <p:spPr>
          <a:xfrm>
            <a:off x="2063552" y="2277298"/>
            <a:ext cx="3600400" cy="11156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288000" rtlCol="0" anchor="ctr"/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1600" b="1" dirty="0">
                <a:solidFill>
                  <a:schemeClr val="bg1"/>
                </a:solidFill>
              </a:rPr>
              <a:t>C2. R1 Implementación de la Agenda Urbana Española</a:t>
            </a:r>
            <a:endParaRPr lang="es-ES" sz="16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93414686-2A4F-4E2F-BB0E-51D963BD7C89}"/>
              </a:ext>
            </a:extLst>
          </p:cNvPr>
          <p:cNvSpPr/>
          <p:nvPr/>
        </p:nvSpPr>
        <p:spPr>
          <a:xfrm>
            <a:off x="2063552" y="3608966"/>
            <a:ext cx="3600400" cy="12241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288000" rtlCol="0" anchor="ctr"/>
          <a:lstStyle/>
          <a:p>
            <a:pPr>
              <a:lnSpc>
                <a:spcPct val="107000"/>
              </a:lnSpc>
            </a:pPr>
            <a:r>
              <a:rPr lang="es-ES" sz="1600" b="1" dirty="0">
                <a:solidFill>
                  <a:schemeClr val="bg1"/>
                </a:solidFill>
              </a:rPr>
              <a:t>C2. R2 Estrategia a largo plazo para la Rehabilitación Energética en el Sector de la Edificación en España (ERESEE) y su plan de acción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93414686-2A4F-4E2F-BB0E-51D963BD7C89}"/>
              </a:ext>
            </a:extLst>
          </p:cNvPr>
          <p:cNvSpPr/>
          <p:nvPr/>
        </p:nvSpPr>
        <p:spPr>
          <a:xfrm>
            <a:off x="2063552" y="5043982"/>
            <a:ext cx="3600400" cy="11572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288000" rtlCol="0" anchor="ctr"/>
          <a:lstStyle/>
          <a:p>
            <a:pPr>
              <a:lnSpc>
                <a:spcPct val="107000"/>
              </a:lnSpc>
            </a:pPr>
            <a:r>
              <a:rPr lang="es-ES" sz="1600" b="1" dirty="0">
                <a:solidFill>
                  <a:schemeClr val="bg1"/>
                </a:solidFill>
              </a:rPr>
              <a:t>C2. R3 Ley de Vivienda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93414686-2A4F-4E2F-BB0E-51D963BD7C89}"/>
              </a:ext>
            </a:extLst>
          </p:cNvPr>
          <p:cNvSpPr/>
          <p:nvPr/>
        </p:nvSpPr>
        <p:spPr>
          <a:xfrm>
            <a:off x="7104112" y="2260293"/>
            <a:ext cx="3384376" cy="113264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288000" rtlCol="0" anchor="ctr"/>
          <a:lstStyle/>
          <a:p>
            <a:pPr>
              <a:lnSpc>
                <a:spcPct val="107000"/>
              </a:lnSpc>
            </a:pPr>
            <a:r>
              <a:rPr lang="es-ES" sz="1600" b="1" dirty="0">
                <a:solidFill>
                  <a:schemeClr val="bg1"/>
                </a:solidFill>
              </a:rPr>
              <a:t>C2. R4 Ley de Arquitectura y Calidad del Entorno Construido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93414686-2A4F-4E2F-BB0E-51D963BD7C89}"/>
              </a:ext>
            </a:extLst>
          </p:cNvPr>
          <p:cNvSpPr/>
          <p:nvPr/>
        </p:nvSpPr>
        <p:spPr>
          <a:xfrm>
            <a:off x="7104112" y="3608966"/>
            <a:ext cx="3384376" cy="120529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288000" rtlCol="0" anchor="ctr"/>
          <a:lstStyle/>
          <a:p>
            <a:pPr>
              <a:lnSpc>
                <a:spcPct val="107000"/>
              </a:lnSpc>
            </a:pPr>
            <a:r>
              <a:rPr lang="es-ES" sz="1600" b="1" dirty="0">
                <a:solidFill>
                  <a:schemeClr val="bg1"/>
                </a:solidFill>
              </a:rPr>
              <a:t>C2. R5 Oficinas de Rehabilitación (“ventanilla única”)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93414686-2A4F-4E2F-BB0E-51D963BD7C89}"/>
              </a:ext>
            </a:extLst>
          </p:cNvPr>
          <p:cNvSpPr/>
          <p:nvPr/>
        </p:nvSpPr>
        <p:spPr>
          <a:xfrm>
            <a:off x="7104112" y="5043981"/>
            <a:ext cx="3384376" cy="117675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288000" rtlCol="0" anchor="ctr"/>
          <a:lstStyle/>
          <a:p>
            <a:pPr>
              <a:lnSpc>
                <a:spcPct val="107000"/>
              </a:lnSpc>
            </a:pPr>
            <a:r>
              <a:rPr lang="es-ES_tradnl" sz="1600" b="1" dirty="0">
                <a:solidFill>
                  <a:schemeClr val="bg1"/>
                </a:solidFill>
              </a:rPr>
              <a:t>C2. R6 Mejora de la financiación de las actuaciones de rehabilitación</a:t>
            </a:r>
            <a:endParaRPr lang="es-E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97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3287688" y="1052736"/>
            <a:ext cx="6019800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INVERSIONES</a:t>
            </a:r>
            <a:endParaRPr lang="es-ES" sz="3200" cap="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77" y="1700808"/>
            <a:ext cx="12096750" cy="4822031"/>
          </a:xfrm>
          <a:prstGeom prst="rect">
            <a:avLst/>
          </a:prstGeom>
        </p:spPr>
      </p:pic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DBD35E1E-BE32-4985-A7F4-D59A585BFDBE}" type="slidenum">
              <a:rPr lang="es-ES" smtClean="0">
                <a:solidFill>
                  <a:schemeClr val="accent5"/>
                </a:solidFill>
              </a:rPr>
              <a:t>6</a:t>
            </a:fld>
            <a:endParaRPr lang="es-ES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29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750609445"/>
              </p:ext>
            </p:extLst>
          </p:nvPr>
        </p:nvGraphicFramePr>
        <p:xfrm>
          <a:off x="831016" y="1268760"/>
          <a:ext cx="10191103" cy="5507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Flecha derecha 6"/>
          <p:cNvSpPr/>
          <p:nvPr/>
        </p:nvSpPr>
        <p:spPr>
          <a:xfrm>
            <a:off x="3935761" y="1912776"/>
            <a:ext cx="2138468" cy="503853"/>
          </a:xfrm>
          <a:prstGeom prst="right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2E8867C3-BAE7-4C5B-B379-27419BDB0D65}" type="slidenum">
              <a:rPr lang="es-ES" smtClean="0">
                <a:solidFill>
                  <a:schemeClr val="accent5"/>
                </a:solidFill>
              </a:rPr>
              <a:t>7</a:t>
            </a:fld>
            <a:endParaRPr lang="es-ES" dirty="0">
              <a:solidFill>
                <a:schemeClr val="accent5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1464" y="1340768"/>
            <a:ext cx="2280102" cy="234106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82302" y="2852936"/>
            <a:ext cx="658425" cy="69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63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592145740"/>
              </p:ext>
            </p:extLst>
          </p:nvPr>
        </p:nvGraphicFramePr>
        <p:xfrm>
          <a:off x="831016" y="1268760"/>
          <a:ext cx="10191103" cy="5507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Flecha derecha 6"/>
          <p:cNvSpPr/>
          <p:nvPr/>
        </p:nvSpPr>
        <p:spPr>
          <a:xfrm>
            <a:off x="3935761" y="1912776"/>
            <a:ext cx="2138468" cy="503853"/>
          </a:xfrm>
          <a:prstGeom prst="right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2E8867C3-BAE7-4C5B-B379-27419BDB0D65}" type="slidenum">
              <a:rPr lang="es-ES" smtClean="0">
                <a:solidFill>
                  <a:schemeClr val="accent5"/>
                </a:solidFill>
              </a:rPr>
              <a:t>8</a:t>
            </a:fld>
            <a:endParaRPr lang="es-ES" dirty="0">
              <a:solidFill>
                <a:schemeClr val="accent5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1464" y="1340768"/>
            <a:ext cx="2280102" cy="234106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82302" y="2852936"/>
            <a:ext cx="658425" cy="69500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8165" y="1738580"/>
            <a:ext cx="3437635" cy="195109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70004" y="3356992"/>
            <a:ext cx="1125789" cy="140098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08187" y="3360419"/>
            <a:ext cx="1127858" cy="1402202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9480376" y="6237312"/>
            <a:ext cx="1440160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dirty="0" smtClean="0"/>
              <a:t>MÁXIMO 9%</a:t>
            </a:r>
            <a:endParaRPr lang="es-ES" dirty="0"/>
          </a:p>
        </p:txBody>
      </p:sp>
      <p:sp>
        <p:nvSpPr>
          <p:cNvPr id="14" name="CuadroTexto 13"/>
          <p:cNvSpPr txBox="1"/>
          <p:nvPr/>
        </p:nvSpPr>
        <p:spPr>
          <a:xfrm>
            <a:off x="1172569" y="6225944"/>
            <a:ext cx="1440160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dirty="0" smtClean="0"/>
              <a:t>MÍNIMO 30%</a:t>
            </a:r>
            <a:endParaRPr lang="es-ES" dirty="0"/>
          </a:p>
        </p:txBody>
      </p:sp>
      <p:sp>
        <p:nvSpPr>
          <p:cNvPr id="15" name="Rectángulo 14"/>
          <p:cNvSpPr/>
          <p:nvPr/>
        </p:nvSpPr>
        <p:spPr>
          <a:xfrm>
            <a:off x="3670839" y="5458805"/>
            <a:ext cx="5661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X</a:t>
            </a:r>
            <a:endParaRPr lang="es-E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40416" y="5501402"/>
            <a:ext cx="566977" cy="920576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>
          <a:xfrm>
            <a:off x="2882515" y="3929019"/>
            <a:ext cx="210185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¿47.196.000 €?</a:t>
            </a:r>
            <a:endParaRPr lang="es-ES" sz="2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10379083" y="4077511"/>
            <a:ext cx="178606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¿13.800.000 €?</a:t>
            </a:r>
            <a:endParaRPr lang="es-ES" sz="2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1036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7" grpId="0" animBg="1"/>
      <p:bldP spid="12" grpId="0" animBg="1"/>
      <p:bldP spid="14" grpId="0" animBg="1"/>
      <p:bldP spid="15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ángulo 32">
            <a:extLst>
              <a:ext uri="{FF2B5EF4-FFF2-40B4-BE49-F238E27FC236}">
                <a16:creationId xmlns:a16="http://schemas.microsoft.com/office/drawing/2014/main" id="{93414686-2A4F-4E2F-BB0E-51D963BD7C89}"/>
              </a:ext>
            </a:extLst>
          </p:cNvPr>
          <p:cNvSpPr/>
          <p:nvPr/>
        </p:nvSpPr>
        <p:spPr>
          <a:xfrm>
            <a:off x="0" y="851254"/>
            <a:ext cx="12192000" cy="698282"/>
          </a:xfrm>
          <a:prstGeom prst="rect">
            <a:avLst/>
          </a:prstGeom>
          <a:solidFill>
            <a:schemeClr val="accent1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tlCol="0" anchor="ctr"/>
          <a:lstStyle/>
          <a:p>
            <a:pPr algn="ctr">
              <a:tabLst>
                <a:tab pos="8520113" algn="l"/>
              </a:tabLst>
            </a:pPr>
            <a:r>
              <a:rPr lang="es-ES" sz="2400" b="1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Preparativos previos: novedades rehabilitación 2022</a:t>
            </a:r>
            <a:endParaRPr lang="es-ES" b="1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EDE4-A559-4240-B0A0-4984E98174C6}" type="slidenum">
              <a:rPr lang="es-ES" smtClean="0"/>
              <a:t>9</a:t>
            </a:fld>
            <a:endParaRPr lang="es-ES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887C49D8-7022-4F32-A8DE-8F04EF15B457}"/>
              </a:ext>
            </a:extLst>
          </p:cNvPr>
          <p:cNvSpPr/>
          <p:nvPr/>
        </p:nvSpPr>
        <p:spPr>
          <a:xfrm>
            <a:off x="2499360" y="3933056"/>
            <a:ext cx="943193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s-E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 smtClean="0"/>
              <a:t>Incremento subvenciones </a:t>
            </a:r>
            <a:r>
              <a:rPr lang="es-ES" sz="2400" b="1" dirty="0" smtClean="0"/>
              <a:t>accesibilidad.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2400" b="1" dirty="0" smtClean="0"/>
              <a:t>Incremento cantidades máximas subvención.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2400" b="1" dirty="0" smtClean="0"/>
              <a:t>Procedimiento simplificado expedientes hasta 10.000 euros.</a:t>
            </a:r>
            <a:endParaRPr lang="es-ES" sz="2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 smtClean="0"/>
              <a:t>Rebaja requisito antigüedad </a:t>
            </a:r>
            <a:r>
              <a:rPr lang="es-ES" sz="2400" b="1" dirty="0" smtClean="0"/>
              <a:t>de 25 a </a:t>
            </a:r>
            <a:r>
              <a:rPr lang="es-ES" sz="3200" b="1" dirty="0" smtClean="0"/>
              <a:t>20 años.</a:t>
            </a:r>
            <a:endParaRPr lang="es-E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24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68" y="2060848"/>
            <a:ext cx="1524000" cy="1143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49" y="4365104"/>
            <a:ext cx="1926445" cy="1795986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887C49D8-7022-4F32-A8DE-8F04EF15B457}"/>
              </a:ext>
            </a:extLst>
          </p:cNvPr>
          <p:cNvSpPr/>
          <p:nvPr/>
        </p:nvSpPr>
        <p:spPr>
          <a:xfrm>
            <a:off x="2499360" y="1565176"/>
            <a:ext cx="943193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s-E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 smtClean="0"/>
              <a:t>Subvenciones MRR (incluye PREE, PREE 5000) </a:t>
            </a:r>
            <a:r>
              <a:rPr lang="es-ES" sz="2400" b="1" dirty="0" smtClean="0"/>
              <a:t>exentas tributación IRPF.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b="1" dirty="0" smtClean="0"/>
              <a:t>Deducciones fiscales:</a:t>
            </a:r>
          </a:p>
          <a:p>
            <a:r>
              <a:rPr lang="es-ES" b="1" dirty="0" smtClean="0"/>
              <a:t>VIVIENDA</a:t>
            </a:r>
            <a:r>
              <a:rPr lang="es-ES" dirty="0" smtClean="0"/>
              <a:t>: 20</a:t>
            </a:r>
            <a:r>
              <a:rPr lang="es-ES" dirty="0"/>
              <a:t>% de las cantidades satisfechas, base máxima 5.000 euros anuales, durante </a:t>
            </a:r>
            <a:r>
              <a:rPr lang="es-ES" dirty="0" smtClean="0"/>
              <a:t>2022</a:t>
            </a:r>
            <a:endParaRPr lang="es-ES" dirty="0"/>
          </a:p>
          <a:p>
            <a:r>
              <a:rPr lang="es-ES" b="1" dirty="0" smtClean="0"/>
              <a:t>VIVIENDA</a:t>
            </a:r>
            <a:r>
              <a:rPr lang="es-ES" dirty="0" smtClean="0"/>
              <a:t>: 40</a:t>
            </a:r>
            <a:r>
              <a:rPr lang="es-ES" dirty="0"/>
              <a:t>% de las cantidades satisfechas, base máxima 7.500 euros anuales, durante </a:t>
            </a:r>
            <a:r>
              <a:rPr lang="es-ES" dirty="0" smtClean="0"/>
              <a:t>2022</a:t>
            </a:r>
          </a:p>
          <a:p>
            <a:r>
              <a:rPr lang="es-ES" b="1" dirty="0" smtClean="0"/>
              <a:t>EDIFICIO</a:t>
            </a:r>
            <a:r>
              <a:rPr lang="es-ES" dirty="0" smtClean="0"/>
              <a:t>: 60</a:t>
            </a:r>
            <a:r>
              <a:rPr lang="es-ES" dirty="0"/>
              <a:t>% de las </a:t>
            </a:r>
            <a:r>
              <a:rPr lang="es-ES" dirty="0" smtClean="0"/>
              <a:t>cantidades, </a:t>
            </a:r>
            <a:r>
              <a:rPr lang="es-ES" dirty="0"/>
              <a:t>base máxima 5.000 euros anuales, </a:t>
            </a:r>
            <a:r>
              <a:rPr lang="es-ES" dirty="0" smtClean="0"/>
              <a:t>varios ejercicios</a:t>
            </a:r>
            <a:r>
              <a:rPr lang="es-ES" dirty="0"/>
              <a:t>, pero </a:t>
            </a:r>
            <a:r>
              <a:rPr lang="es-ES" dirty="0" smtClean="0"/>
              <a:t>base </a:t>
            </a:r>
            <a:r>
              <a:rPr lang="es-ES" dirty="0"/>
              <a:t>máxima total de 15.000 euros.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2400" dirty="0"/>
          </a:p>
        </p:txBody>
      </p:sp>
      <p:cxnSp>
        <p:nvCxnSpPr>
          <p:cNvPr id="7" name="Conector recto 6"/>
          <p:cNvCxnSpPr/>
          <p:nvPr/>
        </p:nvCxnSpPr>
        <p:spPr>
          <a:xfrm>
            <a:off x="181449" y="4293096"/>
            <a:ext cx="12010551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335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30250</TotalTime>
  <Words>1904</Words>
  <Application>Microsoft Office PowerPoint</Application>
  <PresentationFormat>Panorámica</PresentationFormat>
  <Paragraphs>251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17</vt:i4>
      </vt:variant>
    </vt:vector>
  </HeadingPairs>
  <TitlesOfParts>
    <vt:vector size="31" baseType="lpstr">
      <vt:lpstr>Arial</vt:lpstr>
      <vt:lpstr>Arial Black</vt:lpstr>
      <vt:lpstr>Arial Narrow</vt:lpstr>
      <vt:lpstr>Calibri</vt:lpstr>
      <vt:lpstr>Calibri Light</vt:lpstr>
      <vt:lpstr>Century Gothic</vt:lpstr>
      <vt:lpstr>Corbel</vt:lpstr>
      <vt:lpstr>Gill Sans</vt:lpstr>
      <vt:lpstr>Times New Roman</vt:lpstr>
      <vt:lpstr>Wingdings</vt:lpstr>
      <vt:lpstr>ヒラギノ角ゴ ProN W3</vt:lpstr>
      <vt:lpstr>Tema de Office</vt:lpstr>
      <vt:lpstr>1_Diseño personalizado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del Monte Pérez Ángel Luis</dc:creator>
  <cp:lastModifiedBy>x057771</cp:lastModifiedBy>
  <cp:revision>1223</cp:revision>
  <cp:lastPrinted>2022-03-23T08:48:14Z</cp:lastPrinted>
  <dcterms:created xsi:type="dcterms:W3CDTF">2014-09-16T09:02:03Z</dcterms:created>
  <dcterms:modified xsi:type="dcterms:W3CDTF">2022-05-17T12:16:03Z</dcterms:modified>
</cp:coreProperties>
</file>